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39110-1D92-463A-BE94-BB88283DAFF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48C76-896B-4265-A2DD-72C4AC5402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b="1" dirty="0">
              <a:solidFill>
                <a:schemeClr val="bg1"/>
              </a:solidFill>
            </a:rPr>
            <a:t>Onboard Computer (Raspberry Pi / AI Chip)</a:t>
          </a:r>
          <a:endParaRPr lang="en-US" sz="1100" dirty="0">
            <a:solidFill>
              <a:schemeClr val="bg1"/>
            </a:solidFill>
          </a:endParaRPr>
        </a:p>
      </dgm:t>
    </dgm:pt>
    <dgm:pt modelId="{BAACA9C1-97A4-40BE-AA1D-F90750880ECF}" type="parTrans" cxnId="{D6B642EA-FF24-4BE2-81D8-A399545F150B}">
      <dgm:prSet/>
      <dgm:spPr/>
      <dgm:t>
        <a:bodyPr/>
        <a:lstStyle/>
        <a:p>
          <a:endParaRPr lang="en-US"/>
        </a:p>
      </dgm:t>
    </dgm:pt>
    <dgm:pt modelId="{0236EC88-FB62-4A35-98C2-3C722812A9CF}" type="sibTrans" cxnId="{D6B642EA-FF24-4BE2-81D8-A399545F15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BCE34D-06E8-4290-AB02-DF8854AF588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dirty="0">
              <a:solidFill>
                <a:schemeClr val="bg1"/>
              </a:solidFill>
            </a:rPr>
            <a:t>Runs Python, AI models, and drone control logic.</a:t>
          </a:r>
          <a:endParaRPr lang="en-US" b="0" dirty="0">
            <a:solidFill>
              <a:schemeClr val="bg1"/>
            </a:solidFill>
          </a:endParaRPr>
        </a:p>
      </dgm:t>
    </dgm:pt>
    <dgm:pt modelId="{2153C9AF-201A-42B9-B531-EA77397A097E}" type="parTrans" cxnId="{463F2E95-6934-41CB-9196-3A3F6B4451A8}">
      <dgm:prSet/>
      <dgm:spPr/>
      <dgm:t>
        <a:bodyPr/>
        <a:lstStyle/>
        <a:p>
          <a:endParaRPr lang="en-US"/>
        </a:p>
      </dgm:t>
    </dgm:pt>
    <dgm:pt modelId="{C4360F01-364F-4FEF-B6D5-67711152D084}" type="sibTrans" cxnId="{463F2E95-6934-41CB-9196-3A3F6B4451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A22CFE-7A32-4691-B2F5-D33E5399AF1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solidFill>
                <a:schemeClr val="bg1"/>
              </a:solidFill>
            </a:rPr>
            <a:t>Camera Module</a:t>
          </a:r>
          <a:br>
            <a:rPr lang="en-IN" dirty="0">
              <a:solidFill>
                <a:schemeClr val="bg1"/>
              </a:solidFill>
            </a:rPr>
          </a:br>
          <a:r>
            <a:rPr lang="en-IN" dirty="0">
              <a:solidFill>
                <a:schemeClr val="bg1"/>
              </a:solidFill>
            </a:rPr>
            <a:t>         Captures live video &amp; images for AI analysis.</a:t>
          </a:r>
          <a:endParaRPr lang="en-US" dirty="0">
            <a:solidFill>
              <a:schemeClr val="bg1"/>
            </a:solidFill>
          </a:endParaRPr>
        </a:p>
      </dgm:t>
    </dgm:pt>
    <dgm:pt modelId="{D7E24631-7F13-47B6-8AC4-E9301FE1D676}" type="parTrans" cxnId="{71D5196B-FCEB-4852-B98A-F48947FF9950}">
      <dgm:prSet/>
      <dgm:spPr/>
      <dgm:t>
        <a:bodyPr/>
        <a:lstStyle/>
        <a:p>
          <a:endParaRPr lang="en-US"/>
        </a:p>
      </dgm:t>
    </dgm:pt>
    <dgm:pt modelId="{58D3525F-5901-44B1-8E1E-198ACAE27B1E}" type="sibTrans" cxnId="{71D5196B-FCEB-4852-B98A-F48947FF99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06FBCB-43A8-4918-B3BE-70E2684B19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GPS Module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         Provides real-time location tracking</a:t>
          </a:r>
          <a:r>
            <a:rPr lang="en-IN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289C895F-8725-4DAB-871C-EA1CE9ED2785}" type="parTrans" cxnId="{22B5B316-877D-40A6-BD0A-BF2FD46C0EF4}">
      <dgm:prSet/>
      <dgm:spPr/>
      <dgm:t>
        <a:bodyPr/>
        <a:lstStyle/>
        <a:p>
          <a:endParaRPr lang="en-US"/>
        </a:p>
      </dgm:t>
    </dgm:pt>
    <dgm:pt modelId="{81476E23-964B-49C3-8ACA-3F0CF42F6316}" type="sibTrans" cxnId="{22B5B316-877D-40A6-BD0A-BF2FD46C0E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8C6A25-1358-401F-92BF-8FDFFA3D84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4G LTE / Wi-Fi Module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         Enables live communication with router &amp; police dashboard.</a:t>
          </a:r>
        </a:p>
      </dgm:t>
    </dgm:pt>
    <dgm:pt modelId="{0DEE91BD-5450-4D78-8EB1-A7C354A3E628}" type="parTrans" cxnId="{F8061494-225D-4D5A-ACED-38A9F72540FB}">
      <dgm:prSet/>
      <dgm:spPr/>
      <dgm:t>
        <a:bodyPr/>
        <a:lstStyle/>
        <a:p>
          <a:endParaRPr lang="en-US"/>
        </a:p>
      </dgm:t>
    </dgm:pt>
    <dgm:pt modelId="{44F8F57B-9D27-4D95-86AF-9F834B39EED8}" type="sibTrans" cxnId="{F8061494-225D-4D5A-ACED-38A9F72540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055E7B-D77C-469D-849B-053326F3EA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Drone Frame, Motors, ESC, Battery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        Core quadcopter system for stable flight &amp; long patrols.</a:t>
          </a:r>
        </a:p>
      </dgm:t>
    </dgm:pt>
    <dgm:pt modelId="{5EF73DCE-196D-4978-BC7B-F2B07CEFF3EF}" type="parTrans" cxnId="{C666F12D-5568-4EEA-878C-219683F93953}">
      <dgm:prSet/>
      <dgm:spPr/>
      <dgm:t>
        <a:bodyPr/>
        <a:lstStyle/>
        <a:p>
          <a:endParaRPr lang="en-US"/>
        </a:p>
      </dgm:t>
    </dgm:pt>
    <dgm:pt modelId="{3D1AA390-5113-4728-9B43-CE768168AE91}" type="sibTrans" cxnId="{C666F12D-5568-4EEA-878C-219683F93953}">
      <dgm:prSet/>
      <dgm:spPr/>
      <dgm:t>
        <a:bodyPr/>
        <a:lstStyle/>
        <a:p>
          <a:endParaRPr lang="en-US"/>
        </a:p>
      </dgm:t>
    </dgm:pt>
    <dgm:pt modelId="{E8D50962-87AC-413D-AA41-D7C4508689F4}" type="pres">
      <dgm:prSet presAssocID="{27039110-1D92-463A-BE94-BB88283DAFF3}" presName="root" presStyleCnt="0">
        <dgm:presLayoutVars>
          <dgm:dir/>
          <dgm:resizeHandles val="exact"/>
        </dgm:presLayoutVars>
      </dgm:prSet>
      <dgm:spPr/>
    </dgm:pt>
    <dgm:pt modelId="{E6B3095B-F535-467C-9343-25CAF56E655F}" type="pres">
      <dgm:prSet presAssocID="{27039110-1D92-463A-BE94-BB88283DAFF3}" presName="container" presStyleCnt="0">
        <dgm:presLayoutVars>
          <dgm:dir/>
          <dgm:resizeHandles val="exact"/>
        </dgm:presLayoutVars>
      </dgm:prSet>
      <dgm:spPr/>
    </dgm:pt>
    <dgm:pt modelId="{76F84986-D0FA-43F6-8E58-24489B2C1B78}" type="pres">
      <dgm:prSet presAssocID="{20848C76-896B-4265-A2DD-72C4AC54023E}" presName="compNode" presStyleCnt="0"/>
      <dgm:spPr/>
    </dgm:pt>
    <dgm:pt modelId="{2E647738-E21A-4DD4-BF67-CE9ABE6EC47B}" type="pres">
      <dgm:prSet presAssocID="{20848C76-896B-4265-A2DD-72C4AC54023E}" presName="iconBgRect" presStyleLbl="bgShp" presStyleIdx="0" presStyleCnt="6"/>
      <dgm:spPr/>
    </dgm:pt>
    <dgm:pt modelId="{EE7CBC93-CC47-46EA-BEEB-5917E25367B8}" type="pres">
      <dgm:prSet presAssocID="{20848C76-896B-4265-A2DD-72C4AC5402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60D4471-A734-48D2-8C2E-A6E1F50B3506}" type="pres">
      <dgm:prSet presAssocID="{20848C76-896B-4265-A2DD-72C4AC54023E}" presName="spaceRect" presStyleCnt="0"/>
      <dgm:spPr/>
    </dgm:pt>
    <dgm:pt modelId="{C5BFF707-111A-4EF7-A3F0-6E3A1F8F33F8}" type="pres">
      <dgm:prSet presAssocID="{20848C76-896B-4265-A2DD-72C4AC54023E}" presName="textRect" presStyleLbl="revTx" presStyleIdx="0" presStyleCnt="6">
        <dgm:presLayoutVars>
          <dgm:chMax val="1"/>
          <dgm:chPref val="1"/>
        </dgm:presLayoutVars>
      </dgm:prSet>
      <dgm:spPr/>
    </dgm:pt>
    <dgm:pt modelId="{9FAA8428-EB04-40DC-B7AF-A37A8CA22352}" type="pres">
      <dgm:prSet presAssocID="{0236EC88-FB62-4A35-98C2-3C722812A9CF}" presName="sibTrans" presStyleLbl="sibTrans2D1" presStyleIdx="0" presStyleCnt="0"/>
      <dgm:spPr/>
    </dgm:pt>
    <dgm:pt modelId="{5B76B7EF-3DD7-42EA-AEFF-B229D5434E1B}" type="pres">
      <dgm:prSet presAssocID="{9EBCE34D-06E8-4290-AB02-DF8854AF588A}" presName="compNode" presStyleCnt="0"/>
      <dgm:spPr/>
    </dgm:pt>
    <dgm:pt modelId="{70C4A61B-6ACC-41E6-A1C4-0EC464595912}" type="pres">
      <dgm:prSet presAssocID="{9EBCE34D-06E8-4290-AB02-DF8854AF588A}" presName="iconBgRect" presStyleLbl="bgShp" presStyleIdx="1" presStyleCnt="6"/>
      <dgm:spPr/>
    </dgm:pt>
    <dgm:pt modelId="{50194E5F-8B0D-43F3-B9F5-95EBCD67D91E}" type="pres">
      <dgm:prSet presAssocID="{9EBCE34D-06E8-4290-AB02-DF8854AF588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0942FCD-4D1C-44D6-9ED4-889382123A13}" type="pres">
      <dgm:prSet presAssocID="{9EBCE34D-06E8-4290-AB02-DF8854AF588A}" presName="spaceRect" presStyleCnt="0"/>
      <dgm:spPr/>
    </dgm:pt>
    <dgm:pt modelId="{D2413A45-A1F0-4C68-BFFD-CEBC1B51598C}" type="pres">
      <dgm:prSet presAssocID="{9EBCE34D-06E8-4290-AB02-DF8854AF588A}" presName="textRect" presStyleLbl="revTx" presStyleIdx="1" presStyleCnt="6">
        <dgm:presLayoutVars>
          <dgm:chMax val="1"/>
          <dgm:chPref val="1"/>
        </dgm:presLayoutVars>
      </dgm:prSet>
      <dgm:spPr/>
    </dgm:pt>
    <dgm:pt modelId="{17C70E5C-6251-4D20-910C-F7447AC9E8D7}" type="pres">
      <dgm:prSet presAssocID="{C4360F01-364F-4FEF-B6D5-67711152D084}" presName="sibTrans" presStyleLbl="sibTrans2D1" presStyleIdx="0" presStyleCnt="0"/>
      <dgm:spPr/>
    </dgm:pt>
    <dgm:pt modelId="{3A3A18C5-C359-4DEE-B808-182681EB1EDC}" type="pres">
      <dgm:prSet presAssocID="{0CA22CFE-7A32-4691-B2F5-D33E5399AF14}" presName="compNode" presStyleCnt="0"/>
      <dgm:spPr/>
    </dgm:pt>
    <dgm:pt modelId="{414F521B-BDDA-46A3-A6FB-75AF91C1CD79}" type="pres">
      <dgm:prSet presAssocID="{0CA22CFE-7A32-4691-B2F5-D33E5399AF14}" presName="iconBgRect" presStyleLbl="bgShp" presStyleIdx="2" presStyleCnt="6"/>
      <dgm:spPr/>
    </dgm:pt>
    <dgm:pt modelId="{36228B20-6763-435E-B9A3-145EAF6C5CF7}" type="pres">
      <dgm:prSet presAssocID="{0CA22CFE-7A32-4691-B2F5-D33E5399AF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F4BD9F-7D78-4C8D-8824-33D61151AD58}" type="pres">
      <dgm:prSet presAssocID="{0CA22CFE-7A32-4691-B2F5-D33E5399AF14}" presName="spaceRect" presStyleCnt="0"/>
      <dgm:spPr/>
    </dgm:pt>
    <dgm:pt modelId="{C203AD32-DAE8-402A-970A-ED1D6EFBD29E}" type="pres">
      <dgm:prSet presAssocID="{0CA22CFE-7A32-4691-B2F5-D33E5399AF14}" presName="textRect" presStyleLbl="revTx" presStyleIdx="2" presStyleCnt="6">
        <dgm:presLayoutVars>
          <dgm:chMax val="1"/>
          <dgm:chPref val="1"/>
        </dgm:presLayoutVars>
      </dgm:prSet>
      <dgm:spPr/>
    </dgm:pt>
    <dgm:pt modelId="{4520A966-2943-4B6A-85FF-2CAC0BF9F1E1}" type="pres">
      <dgm:prSet presAssocID="{58D3525F-5901-44B1-8E1E-198ACAE27B1E}" presName="sibTrans" presStyleLbl="sibTrans2D1" presStyleIdx="0" presStyleCnt="0"/>
      <dgm:spPr/>
    </dgm:pt>
    <dgm:pt modelId="{5F0CB8F8-3D30-4242-948A-9298544B53AC}" type="pres">
      <dgm:prSet presAssocID="{5D06FBCB-43A8-4918-B3BE-70E2684B196E}" presName="compNode" presStyleCnt="0"/>
      <dgm:spPr/>
    </dgm:pt>
    <dgm:pt modelId="{1DDABFD2-D6AF-473E-B851-EF81C9073A5F}" type="pres">
      <dgm:prSet presAssocID="{5D06FBCB-43A8-4918-B3BE-70E2684B196E}" presName="iconBgRect" presStyleLbl="bgShp" presStyleIdx="3" presStyleCnt="6"/>
      <dgm:spPr/>
    </dgm:pt>
    <dgm:pt modelId="{A7228826-EE47-4BEE-A71D-74EDF1ED03D5}" type="pres">
      <dgm:prSet presAssocID="{5D06FBCB-43A8-4918-B3BE-70E2684B196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B8D8D28-9FD6-422D-8FEB-89088F54ECDD}" type="pres">
      <dgm:prSet presAssocID="{5D06FBCB-43A8-4918-B3BE-70E2684B196E}" presName="spaceRect" presStyleCnt="0"/>
      <dgm:spPr/>
    </dgm:pt>
    <dgm:pt modelId="{0410185C-E83E-401E-8E9D-80F3C2B29870}" type="pres">
      <dgm:prSet presAssocID="{5D06FBCB-43A8-4918-B3BE-70E2684B196E}" presName="textRect" presStyleLbl="revTx" presStyleIdx="3" presStyleCnt="6">
        <dgm:presLayoutVars>
          <dgm:chMax val="1"/>
          <dgm:chPref val="1"/>
        </dgm:presLayoutVars>
      </dgm:prSet>
      <dgm:spPr/>
    </dgm:pt>
    <dgm:pt modelId="{04303315-7A7A-42C3-B991-CE92EEBD1B6B}" type="pres">
      <dgm:prSet presAssocID="{81476E23-964B-49C3-8ACA-3F0CF42F6316}" presName="sibTrans" presStyleLbl="sibTrans2D1" presStyleIdx="0" presStyleCnt="0"/>
      <dgm:spPr/>
    </dgm:pt>
    <dgm:pt modelId="{97507789-6D67-4A7B-9F01-237304382232}" type="pres">
      <dgm:prSet presAssocID="{368C6A25-1358-401F-92BF-8FDFFA3D843D}" presName="compNode" presStyleCnt="0"/>
      <dgm:spPr/>
    </dgm:pt>
    <dgm:pt modelId="{9E462FBB-0032-4790-8E8A-E38325581E9A}" type="pres">
      <dgm:prSet presAssocID="{368C6A25-1358-401F-92BF-8FDFFA3D843D}" presName="iconBgRect" presStyleLbl="bgShp" presStyleIdx="4" presStyleCnt="6"/>
      <dgm:spPr/>
    </dgm:pt>
    <dgm:pt modelId="{F2BD7099-4207-44C4-8D1D-C5C3D3C0F27A}" type="pres">
      <dgm:prSet presAssocID="{368C6A25-1358-401F-92BF-8FDFFA3D843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EB568EA7-02E3-41DA-B4A9-9022850B296A}" type="pres">
      <dgm:prSet presAssocID="{368C6A25-1358-401F-92BF-8FDFFA3D843D}" presName="spaceRect" presStyleCnt="0"/>
      <dgm:spPr/>
    </dgm:pt>
    <dgm:pt modelId="{590A7500-C065-4336-842D-E77D7759B524}" type="pres">
      <dgm:prSet presAssocID="{368C6A25-1358-401F-92BF-8FDFFA3D843D}" presName="textRect" presStyleLbl="revTx" presStyleIdx="4" presStyleCnt="6">
        <dgm:presLayoutVars>
          <dgm:chMax val="1"/>
          <dgm:chPref val="1"/>
        </dgm:presLayoutVars>
      </dgm:prSet>
      <dgm:spPr/>
    </dgm:pt>
    <dgm:pt modelId="{104ECBCE-6109-4043-B48C-81E62074A112}" type="pres">
      <dgm:prSet presAssocID="{44F8F57B-9D27-4D95-86AF-9F834B39EED8}" presName="sibTrans" presStyleLbl="sibTrans2D1" presStyleIdx="0" presStyleCnt="0"/>
      <dgm:spPr/>
    </dgm:pt>
    <dgm:pt modelId="{6808CC82-66B4-4B9B-ADC9-A013B42A5818}" type="pres">
      <dgm:prSet presAssocID="{13055E7B-D77C-469D-849B-053326F3EA1E}" presName="compNode" presStyleCnt="0"/>
      <dgm:spPr/>
    </dgm:pt>
    <dgm:pt modelId="{0D92598A-3E3D-4B90-86B0-5D3344B14BDE}" type="pres">
      <dgm:prSet presAssocID="{13055E7B-D77C-469D-849B-053326F3EA1E}" presName="iconBgRect" presStyleLbl="bgShp" presStyleIdx="5" presStyleCnt="6"/>
      <dgm:spPr/>
    </dgm:pt>
    <dgm:pt modelId="{0B88B144-D1DD-4369-A58C-55B9C562586F}" type="pres">
      <dgm:prSet presAssocID="{13055E7B-D77C-469D-849B-053326F3EA1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416E0ABE-E2E8-4C3E-8986-9D6E95E9209D}" type="pres">
      <dgm:prSet presAssocID="{13055E7B-D77C-469D-849B-053326F3EA1E}" presName="spaceRect" presStyleCnt="0"/>
      <dgm:spPr/>
    </dgm:pt>
    <dgm:pt modelId="{F68AC49A-EC8C-46DD-B5E6-534B1B5D5CDA}" type="pres">
      <dgm:prSet presAssocID="{13055E7B-D77C-469D-849B-053326F3EA1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954EE10-858A-4868-90BE-7FC813616760}" type="presOf" srcId="{5D06FBCB-43A8-4918-B3BE-70E2684B196E}" destId="{0410185C-E83E-401E-8E9D-80F3C2B29870}" srcOrd="0" destOrd="0" presId="urn:microsoft.com/office/officeart/2018/2/layout/IconCircleList"/>
    <dgm:cxn modelId="{22B5B316-877D-40A6-BD0A-BF2FD46C0EF4}" srcId="{27039110-1D92-463A-BE94-BB88283DAFF3}" destId="{5D06FBCB-43A8-4918-B3BE-70E2684B196E}" srcOrd="3" destOrd="0" parTransId="{289C895F-8725-4DAB-871C-EA1CE9ED2785}" sibTransId="{81476E23-964B-49C3-8ACA-3F0CF42F6316}"/>
    <dgm:cxn modelId="{5CA2DE1C-2AAE-4505-8A90-D4AEAA4E21FB}" type="presOf" srcId="{0236EC88-FB62-4A35-98C2-3C722812A9CF}" destId="{9FAA8428-EB04-40DC-B7AF-A37A8CA22352}" srcOrd="0" destOrd="0" presId="urn:microsoft.com/office/officeart/2018/2/layout/IconCircleList"/>
    <dgm:cxn modelId="{C666F12D-5568-4EEA-878C-219683F93953}" srcId="{27039110-1D92-463A-BE94-BB88283DAFF3}" destId="{13055E7B-D77C-469D-849B-053326F3EA1E}" srcOrd="5" destOrd="0" parTransId="{5EF73DCE-196D-4978-BC7B-F2B07CEFF3EF}" sibTransId="{3D1AA390-5113-4728-9B43-CE768168AE91}"/>
    <dgm:cxn modelId="{71D5196B-FCEB-4852-B98A-F48947FF9950}" srcId="{27039110-1D92-463A-BE94-BB88283DAFF3}" destId="{0CA22CFE-7A32-4691-B2F5-D33E5399AF14}" srcOrd="2" destOrd="0" parTransId="{D7E24631-7F13-47B6-8AC4-E9301FE1D676}" sibTransId="{58D3525F-5901-44B1-8E1E-198ACAE27B1E}"/>
    <dgm:cxn modelId="{64DFEB4C-1996-40CC-81CB-8ECA49D24C00}" type="presOf" srcId="{20848C76-896B-4265-A2DD-72C4AC54023E}" destId="{C5BFF707-111A-4EF7-A3F0-6E3A1F8F33F8}" srcOrd="0" destOrd="0" presId="urn:microsoft.com/office/officeart/2018/2/layout/IconCircleList"/>
    <dgm:cxn modelId="{9C0CAC52-B33C-4A15-B5F4-7FDBE8DD7987}" type="presOf" srcId="{0CA22CFE-7A32-4691-B2F5-D33E5399AF14}" destId="{C203AD32-DAE8-402A-970A-ED1D6EFBD29E}" srcOrd="0" destOrd="0" presId="urn:microsoft.com/office/officeart/2018/2/layout/IconCircleList"/>
    <dgm:cxn modelId="{C6A4FB79-3203-424A-967F-E13E2D5C6E9A}" type="presOf" srcId="{81476E23-964B-49C3-8ACA-3F0CF42F6316}" destId="{04303315-7A7A-42C3-B991-CE92EEBD1B6B}" srcOrd="0" destOrd="0" presId="urn:microsoft.com/office/officeart/2018/2/layout/IconCircleList"/>
    <dgm:cxn modelId="{6DAB538B-1F50-46A6-ABD4-C9FB578845EC}" type="presOf" srcId="{C4360F01-364F-4FEF-B6D5-67711152D084}" destId="{17C70E5C-6251-4D20-910C-F7447AC9E8D7}" srcOrd="0" destOrd="0" presId="urn:microsoft.com/office/officeart/2018/2/layout/IconCircleList"/>
    <dgm:cxn modelId="{86A79E8E-FFCE-43BB-9245-3AA29CDD53E8}" type="presOf" srcId="{9EBCE34D-06E8-4290-AB02-DF8854AF588A}" destId="{D2413A45-A1F0-4C68-BFFD-CEBC1B51598C}" srcOrd="0" destOrd="0" presId="urn:microsoft.com/office/officeart/2018/2/layout/IconCircleList"/>
    <dgm:cxn modelId="{F8061494-225D-4D5A-ACED-38A9F72540FB}" srcId="{27039110-1D92-463A-BE94-BB88283DAFF3}" destId="{368C6A25-1358-401F-92BF-8FDFFA3D843D}" srcOrd="4" destOrd="0" parTransId="{0DEE91BD-5450-4D78-8EB1-A7C354A3E628}" sibTransId="{44F8F57B-9D27-4D95-86AF-9F834B39EED8}"/>
    <dgm:cxn modelId="{463F2E95-6934-41CB-9196-3A3F6B4451A8}" srcId="{27039110-1D92-463A-BE94-BB88283DAFF3}" destId="{9EBCE34D-06E8-4290-AB02-DF8854AF588A}" srcOrd="1" destOrd="0" parTransId="{2153C9AF-201A-42B9-B531-EA77397A097E}" sibTransId="{C4360F01-364F-4FEF-B6D5-67711152D084}"/>
    <dgm:cxn modelId="{0B8384BA-5C41-4691-ABA8-8674ED8A591F}" type="presOf" srcId="{58D3525F-5901-44B1-8E1E-198ACAE27B1E}" destId="{4520A966-2943-4B6A-85FF-2CAC0BF9F1E1}" srcOrd="0" destOrd="0" presId="urn:microsoft.com/office/officeart/2018/2/layout/IconCircleList"/>
    <dgm:cxn modelId="{8A1FC1CB-E269-4199-AA74-C2F93579B869}" type="presOf" srcId="{44F8F57B-9D27-4D95-86AF-9F834B39EED8}" destId="{104ECBCE-6109-4043-B48C-81E62074A112}" srcOrd="0" destOrd="0" presId="urn:microsoft.com/office/officeart/2018/2/layout/IconCircleList"/>
    <dgm:cxn modelId="{D6B642EA-FF24-4BE2-81D8-A399545F150B}" srcId="{27039110-1D92-463A-BE94-BB88283DAFF3}" destId="{20848C76-896B-4265-A2DD-72C4AC54023E}" srcOrd="0" destOrd="0" parTransId="{BAACA9C1-97A4-40BE-AA1D-F90750880ECF}" sibTransId="{0236EC88-FB62-4A35-98C2-3C722812A9CF}"/>
    <dgm:cxn modelId="{4715EDEB-A0F5-471C-AF2C-441EBDEA634A}" type="presOf" srcId="{368C6A25-1358-401F-92BF-8FDFFA3D843D}" destId="{590A7500-C065-4336-842D-E77D7759B524}" srcOrd="0" destOrd="0" presId="urn:microsoft.com/office/officeart/2018/2/layout/IconCircleList"/>
    <dgm:cxn modelId="{BA9215F7-5358-4222-8669-9B2A351237CA}" type="presOf" srcId="{27039110-1D92-463A-BE94-BB88283DAFF3}" destId="{E8D50962-87AC-413D-AA41-D7C4508689F4}" srcOrd="0" destOrd="0" presId="urn:microsoft.com/office/officeart/2018/2/layout/IconCircleList"/>
    <dgm:cxn modelId="{1EACA8FA-20E4-40A6-A7F6-F6BB380E32A3}" type="presOf" srcId="{13055E7B-D77C-469D-849B-053326F3EA1E}" destId="{F68AC49A-EC8C-46DD-B5E6-534B1B5D5CDA}" srcOrd="0" destOrd="0" presId="urn:microsoft.com/office/officeart/2018/2/layout/IconCircleList"/>
    <dgm:cxn modelId="{B42B64F9-3308-49C5-BAB7-F6B1EA411269}" type="presParOf" srcId="{E8D50962-87AC-413D-AA41-D7C4508689F4}" destId="{E6B3095B-F535-467C-9343-25CAF56E655F}" srcOrd="0" destOrd="0" presId="urn:microsoft.com/office/officeart/2018/2/layout/IconCircleList"/>
    <dgm:cxn modelId="{11D1EE1C-0406-47AA-A357-C7860D40F107}" type="presParOf" srcId="{E6B3095B-F535-467C-9343-25CAF56E655F}" destId="{76F84986-D0FA-43F6-8E58-24489B2C1B78}" srcOrd="0" destOrd="0" presId="urn:microsoft.com/office/officeart/2018/2/layout/IconCircleList"/>
    <dgm:cxn modelId="{4E0FC25C-A2D7-4B63-A6AC-8C3943ECF22E}" type="presParOf" srcId="{76F84986-D0FA-43F6-8E58-24489B2C1B78}" destId="{2E647738-E21A-4DD4-BF67-CE9ABE6EC47B}" srcOrd="0" destOrd="0" presId="urn:microsoft.com/office/officeart/2018/2/layout/IconCircleList"/>
    <dgm:cxn modelId="{5BB71D7E-842B-441B-B1CF-0063EEF91C94}" type="presParOf" srcId="{76F84986-D0FA-43F6-8E58-24489B2C1B78}" destId="{EE7CBC93-CC47-46EA-BEEB-5917E25367B8}" srcOrd="1" destOrd="0" presId="urn:microsoft.com/office/officeart/2018/2/layout/IconCircleList"/>
    <dgm:cxn modelId="{F4E04AA1-B09B-4105-8F49-B2EEC1B4A58B}" type="presParOf" srcId="{76F84986-D0FA-43F6-8E58-24489B2C1B78}" destId="{160D4471-A734-48D2-8C2E-A6E1F50B3506}" srcOrd="2" destOrd="0" presId="urn:microsoft.com/office/officeart/2018/2/layout/IconCircleList"/>
    <dgm:cxn modelId="{5BA1437A-66F4-4072-8D93-9FCEEFC21D00}" type="presParOf" srcId="{76F84986-D0FA-43F6-8E58-24489B2C1B78}" destId="{C5BFF707-111A-4EF7-A3F0-6E3A1F8F33F8}" srcOrd="3" destOrd="0" presId="urn:microsoft.com/office/officeart/2018/2/layout/IconCircleList"/>
    <dgm:cxn modelId="{B490ECA4-0DCE-461A-90CE-07D9C932993B}" type="presParOf" srcId="{E6B3095B-F535-467C-9343-25CAF56E655F}" destId="{9FAA8428-EB04-40DC-B7AF-A37A8CA22352}" srcOrd="1" destOrd="0" presId="urn:microsoft.com/office/officeart/2018/2/layout/IconCircleList"/>
    <dgm:cxn modelId="{12CBFD40-0E2B-44EE-A233-9CFFC00B62E5}" type="presParOf" srcId="{E6B3095B-F535-467C-9343-25CAF56E655F}" destId="{5B76B7EF-3DD7-42EA-AEFF-B229D5434E1B}" srcOrd="2" destOrd="0" presId="urn:microsoft.com/office/officeart/2018/2/layout/IconCircleList"/>
    <dgm:cxn modelId="{E8CDA52D-2C09-4F69-82E3-3733A458E686}" type="presParOf" srcId="{5B76B7EF-3DD7-42EA-AEFF-B229D5434E1B}" destId="{70C4A61B-6ACC-41E6-A1C4-0EC464595912}" srcOrd="0" destOrd="0" presId="urn:microsoft.com/office/officeart/2018/2/layout/IconCircleList"/>
    <dgm:cxn modelId="{EAB46DC9-4D00-4C04-BB62-EED2DE983812}" type="presParOf" srcId="{5B76B7EF-3DD7-42EA-AEFF-B229D5434E1B}" destId="{50194E5F-8B0D-43F3-B9F5-95EBCD67D91E}" srcOrd="1" destOrd="0" presId="urn:microsoft.com/office/officeart/2018/2/layout/IconCircleList"/>
    <dgm:cxn modelId="{D3E8C714-9219-4779-8261-E1AC522EF303}" type="presParOf" srcId="{5B76B7EF-3DD7-42EA-AEFF-B229D5434E1B}" destId="{E0942FCD-4D1C-44D6-9ED4-889382123A13}" srcOrd="2" destOrd="0" presId="urn:microsoft.com/office/officeart/2018/2/layout/IconCircleList"/>
    <dgm:cxn modelId="{6A2B7B16-07C0-4A61-964E-A8658176F652}" type="presParOf" srcId="{5B76B7EF-3DD7-42EA-AEFF-B229D5434E1B}" destId="{D2413A45-A1F0-4C68-BFFD-CEBC1B51598C}" srcOrd="3" destOrd="0" presId="urn:microsoft.com/office/officeart/2018/2/layout/IconCircleList"/>
    <dgm:cxn modelId="{4ED0FF6E-5761-4258-9CF2-D80A80FBF62E}" type="presParOf" srcId="{E6B3095B-F535-467C-9343-25CAF56E655F}" destId="{17C70E5C-6251-4D20-910C-F7447AC9E8D7}" srcOrd="3" destOrd="0" presId="urn:microsoft.com/office/officeart/2018/2/layout/IconCircleList"/>
    <dgm:cxn modelId="{079EE952-A274-4B24-B6A9-573708FCEA17}" type="presParOf" srcId="{E6B3095B-F535-467C-9343-25CAF56E655F}" destId="{3A3A18C5-C359-4DEE-B808-182681EB1EDC}" srcOrd="4" destOrd="0" presId="urn:microsoft.com/office/officeart/2018/2/layout/IconCircleList"/>
    <dgm:cxn modelId="{0F8DF298-2B51-4BA3-BB58-E8FEDC4EE5CC}" type="presParOf" srcId="{3A3A18C5-C359-4DEE-B808-182681EB1EDC}" destId="{414F521B-BDDA-46A3-A6FB-75AF91C1CD79}" srcOrd="0" destOrd="0" presId="urn:microsoft.com/office/officeart/2018/2/layout/IconCircleList"/>
    <dgm:cxn modelId="{9124CFD8-390B-4744-A346-BAE2960BDDD7}" type="presParOf" srcId="{3A3A18C5-C359-4DEE-B808-182681EB1EDC}" destId="{36228B20-6763-435E-B9A3-145EAF6C5CF7}" srcOrd="1" destOrd="0" presId="urn:microsoft.com/office/officeart/2018/2/layout/IconCircleList"/>
    <dgm:cxn modelId="{6B4026C9-3CA9-48FB-9FA1-2A6859E06597}" type="presParOf" srcId="{3A3A18C5-C359-4DEE-B808-182681EB1EDC}" destId="{FCF4BD9F-7D78-4C8D-8824-33D61151AD58}" srcOrd="2" destOrd="0" presId="urn:microsoft.com/office/officeart/2018/2/layout/IconCircleList"/>
    <dgm:cxn modelId="{D155E365-9B57-427D-AE26-7D0D6E015270}" type="presParOf" srcId="{3A3A18C5-C359-4DEE-B808-182681EB1EDC}" destId="{C203AD32-DAE8-402A-970A-ED1D6EFBD29E}" srcOrd="3" destOrd="0" presId="urn:microsoft.com/office/officeart/2018/2/layout/IconCircleList"/>
    <dgm:cxn modelId="{BFB2CCBF-4B65-4DFE-A5F0-AD7CDAE4D8CC}" type="presParOf" srcId="{E6B3095B-F535-467C-9343-25CAF56E655F}" destId="{4520A966-2943-4B6A-85FF-2CAC0BF9F1E1}" srcOrd="5" destOrd="0" presId="urn:microsoft.com/office/officeart/2018/2/layout/IconCircleList"/>
    <dgm:cxn modelId="{695561B2-1DB4-4248-8C4A-DFDC5553800E}" type="presParOf" srcId="{E6B3095B-F535-467C-9343-25CAF56E655F}" destId="{5F0CB8F8-3D30-4242-948A-9298544B53AC}" srcOrd="6" destOrd="0" presId="urn:microsoft.com/office/officeart/2018/2/layout/IconCircleList"/>
    <dgm:cxn modelId="{C5491270-8A14-4F5C-AC01-0DE7CC252891}" type="presParOf" srcId="{5F0CB8F8-3D30-4242-948A-9298544B53AC}" destId="{1DDABFD2-D6AF-473E-B851-EF81C9073A5F}" srcOrd="0" destOrd="0" presId="urn:microsoft.com/office/officeart/2018/2/layout/IconCircleList"/>
    <dgm:cxn modelId="{2A8C9A17-430B-40B6-ABBC-CB32EE1A6B31}" type="presParOf" srcId="{5F0CB8F8-3D30-4242-948A-9298544B53AC}" destId="{A7228826-EE47-4BEE-A71D-74EDF1ED03D5}" srcOrd="1" destOrd="0" presId="urn:microsoft.com/office/officeart/2018/2/layout/IconCircleList"/>
    <dgm:cxn modelId="{DC434BD2-5F22-4307-9DF5-DF9B805B6880}" type="presParOf" srcId="{5F0CB8F8-3D30-4242-948A-9298544B53AC}" destId="{AB8D8D28-9FD6-422D-8FEB-89088F54ECDD}" srcOrd="2" destOrd="0" presId="urn:microsoft.com/office/officeart/2018/2/layout/IconCircleList"/>
    <dgm:cxn modelId="{BD01640E-082E-4286-853E-4570FF436D2D}" type="presParOf" srcId="{5F0CB8F8-3D30-4242-948A-9298544B53AC}" destId="{0410185C-E83E-401E-8E9D-80F3C2B29870}" srcOrd="3" destOrd="0" presId="urn:microsoft.com/office/officeart/2018/2/layout/IconCircleList"/>
    <dgm:cxn modelId="{50BC28DB-4A77-47AE-B665-FAF62FA14A2B}" type="presParOf" srcId="{E6B3095B-F535-467C-9343-25CAF56E655F}" destId="{04303315-7A7A-42C3-B991-CE92EEBD1B6B}" srcOrd="7" destOrd="0" presId="urn:microsoft.com/office/officeart/2018/2/layout/IconCircleList"/>
    <dgm:cxn modelId="{93552904-ED24-4085-913E-280910E85C68}" type="presParOf" srcId="{E6B3095B-F535-467C-9343-25CAF56E655F}" destId="{97507789-6D67-4A7B-9F01-237304382232}" srcOrd="8" destOrd="0" presId="urn:microsoft.com/office/officeart/2018/2/layout/IconCircleList"/>
    <dgm:cxn modelId="{90C34E3F-9EF9-4782-B129-354E360E41AF}" type="presParOf" srcId="{97507789-6D67-4A7B-9F01-237304382232}" destId="{9E462FBB-0032-4790-8E8A-E38325581E9A}" srcOrd="0" destOrd="0" presId="urn:microsoft.com/office/officeart/2018/2/layout/IconCircleList"/>
    <dgm:cxn modelId="{785D146C-525D-4F24-BDA6-22F9E59C2371}" type="presParOf" srcId="{97507789-6D67-4A7B-9F01-237304382232}" destId="{F2BD7099-4207-44C4-8D1D-C5C3D3C0F27A}" srcOrd="1" destOrd="0" presId="urn:microsoft.com/office/officeart/2018/2/layout/IconCircleList"/>
    <dgm:cxn modelId="{30B15AE9-24E5-4577-8168-23176E9F8D9F}" type="presParOf" srcId="{97507789-6D67-4A7B-9F01-237304382232}" destId="{EB568EA7-02E3-41DA-B4A9-9022850B296A}" srcOrd="2" destOrd="0" presId="urn:microsoft.com/office/officeart/2018/2/layout/IconCircleList"/>
    <dgm:cxn modelId="{C747B741-EDB5-43D8-8099-D0316E469BCD}" type="presParOf" srcId="{97507789-6D67-4A7B-9F01-237304382232}" destId="{590A7500-C065-4336-842D-E77D7759B524}" srcOrd="3" destOrd="0" presId="urn:microsoft.com/office/officeart/2018/2/layout/IconCircleList"/>
    <dgm:cxn modelId="{F28D227E-A2D6-4C38-8BB9-DA5C090A2A45}" type="presParOf" srcId="{E6B3095B-F535-467C-9343-25CAF56E655F}" destId="{104ECBCE-6109-4043-B48C-81E62074A112}" srcOrd="9" destOrd="0" presId="urn:microsoft.com/office/officeart/2018/2/layout/IconCircleList"/>
    <dgm:cxn modelId="{AE1714C1-22F2-49F4-9D3A-AD36D043EF9A}" type="presParOf" srcId="{E6B3095B-F535-467C-9343-25CAF56E655F}" destId="{6808CC82-66B4-4B9B-ADC9-A013B42A5818}" srcOrd="10" destOrd="0" presId="urn:microsoft.com/office/officeart/2018/2/layout/IconCircleList"/>
    <dgm:cxn modelId="{1DB08A71-A51C-4F31-95A9-56342D1290D2}" type="presParOf" srcId="{6808CC82-66B4-4B9B-ADC9-A013B42A5818}" destId="{0D92598A-3E3D-4B90-86B0-5D3344B14BDE}" srcOrd="0" destOrd="0" presId="urn:microsoft.com/office/officeart/2018/2/layout/IconCircleList"/>
    <dgm:cxn modelId="{063B914E-CBED-492B-B31E-120D31852C05}" type="presParOf" srcId="{6808CC82-66B4-4B9B-ADC9-A013B42A5818}" destId="{0B88B144-D1DD-4369-A58C-55B9C562586F}" srcOrd="1" destOrd="0" presId="urn:microsoft.com/office/officeart/2018/2/layout/IconCircleList"/>
    <dgm:cxn modelId="{1735B52D-F064-4CD8-BA75-311CDFDBA033}" type="presParOf" srcId="{6808CC82-66B4-4B9B-ADC9-A013B42A5818}" destId="{416E0ABE-E2E8-4C3E-8986-9D6E95E9209D}" srcOrd="2" destOrd="0" presId="urn:microsoft.com/office/officeart/2018/2/layout/IconCircleList"/>
    <dgm:cxn modelId="{743179E8-1426-41DA-8D1E-D93BEB919DA4}" type="presParOf" srcId="{6808CC82-66B4-4B9B-ADC9-A013B42A5818}" destId="{F68AC49A-EC8C-46DD-B5E6-534B1B5D5C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3ABF5-8B25-431F-B3AF-CF4F78FAAB7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4926A6-6091-46F2-8B07-F5292CCAFD66}">
      <dgm:prSet/>
      <dgm:spPr/>
      <dgm:t>
        <a:bodyPr/>
        <a:lstStyle/>
        <a:p>
          <a:r>
            <a:rPr lang="en-US" b="1" dirty="0"/>
            <a:t>The AI Safety &amp; Emergency Drone System demonstrates how technology can be used as a guardian for society.</a:t>
          </a:r>
        </a:p>
      </dgm:t>
    </dgm:pt>
    <dgm:pt modelId="{D06BDE51-59FA-433A-9490-D36F419B1C6D}" type="parTrans" cxnId="{95CDE9DB-F023-4362-8F2A-E52FBA764272}">
      <dgm:prSet/>
      <dgm:spPr/>
      <dgm:t>
        <a:bodyPr/>
        <a:lstStyle/>
        <a:p>
          <a:endParaRPr lang="en-US"/>
        </a:p>
      </dgm:t>
    </dgm:pt>
    <dgm:pt modelId="{FD05DBD9-FC29-46CB-B32D-BCD323CF988B}" type="sibTrans" cxnId="{95CDE9DB-F023-4362-8F2A-E52FBA764272}">
      <dgm:prSet/>
      <dgm:spPr/>
      <dgm:t>
        <a:bodyPr/>
        <a:lstStyle/>
        <a:p>
          <a:endParaRPr lang="en-US"/>
        </a:p>
      </dgm:t>
    </dgm:pt>
    <dgm:pt modelId="{86CD0388-400B-4469-8803-AF8E99230327}">
      <dgm:prSet/>
      <dgm:spPr/>
      <dgm:t>
        <a:bodyPr/>
        <a:lstStyle/>
        <a:p>
          <a:r>
            <a:rPr lang="en-US" b="1" dirty="0"/>
            <a:t>Ensures women’s safety through proactive surveillance.</a:t>
          </a:r>
        </a:p>
      </dgm:t>
    </dgm:pt>
    <dgm:pt modelId="{828F4213-D8B8-4438-BE6F-0B30024BE260}" type="parTrans" cxnId="{4DE04473-C7C2-42AC-A64E-18A878CE488D}">
      <dgm:prSet/>
      <dgm:spPr/>
      <dgm:t>
        <a:bodyPr/>
        <a:lstStyle/>
        <a:p>
          <a:endParaRPr lang="en-US"/>
        </a:p>
      </dgm:t>
    </dgm:pt>
    <dgm:pt modelId="{894BEA09-0139-4AF7-953D-19289DAEB4F8}" type="sibTrans" cxnId="{4DE04473-C7C2-42AC-A64E-18A878CE488D}">
      <dgm:prSet/>
      <dgm:spPr/>
      <dgm:t>
        <a:bodyPr/>
        <a:lstStyle/>
        <a:p>
          <a:endParaRPr lang="en-US"/>
        </a:p>
      </dgm:t>
    </dgm:pt>
    <dgm:pt modelId="{CA616FDD-EAD9-41D5-8F9C-26D62C32E190}">
      <dgm:prSet/>
      <dgm:spPr/>
      <dgm:t>
        <a:bodyPr/>
        <a:lstStyle/>
        <a:p>
          <a:r>
            <a:rPr lang="en-US" b="1" dirty="0"/>
            <a:t>Provides rapid medical response in emergencies.</a:t>
          </a:r>
        </a:p>
      </dgm:t>
    </dgm:pt>
    <dgm:pt modelId="{DD94A7AE-E312-418E-AB33-F20EB2A5470F}" type="parTrans" cxnId="{B6C34331-4169-4AC5-A626-B981CBC435FE}">
      <dgm:prSet/>
      <dgm:spPr/>
      <dgm:t>
        <a:bodyPr/>
        <a:lstStyle/>
        <a:p>
          <a:endParaRPr lang="en-US"/>
        </a:p>
      </dgm:t>
    </dgm:pt>
    <dgm:pt modelId="{4D22BF5E-B12E-44B5-9B26-29AAF3736913}" type="sibTrans" cxnId="{B6C34331-4169-4AC5-A626-B981CBC435FE}">
      <dgm:prSet/>
      <dgm:spPr/>
      <dgm:t>
        <a:bodyPr/>
        <a:lstStyle/>
        <a:p>
          <a:endParaRPr lang="en-US"/>
        </a:p>
      </dgm:t>
    </dgm:pt>
    <dgm:pt modelId="{CEA86216-6D0D-4ECE-A8E4-121731A9D868}">
      <dgm:prSet/>
      <dgm:spPr/>
      <dgm:t>
        <a:bodyPr/>
        <a:lstStyle/>
        <a:p>
          <a:r>
            <a:rPr lang="en-US" b="1" dirty="0"/>
            <a:t>By bridging innovation and public service, this system has the potential to save lives, reduce crime, and build trust in urban safety</a:t>
          </a:r>
          <a:endParaRPr lang="en-US" dirty="0"/>
        </a:p>
      </dgm:t>
    </dgm:pt>
    <dgm:pt modelId="{8807BDC5-113A-4252-9CDE-D47D028EC342}" type="parTrans" cxnId="{E110DF3A-F2E8-4915-B31C-1DF6E8BDE00D}">
      <dgm:prSet/>
      <dgm:spPr/>
      <dgm:t>
        <a:bodyPr/>
        <a:lstStyle/>
        <a:p>
          <a:endParaRPr lang="en-US"/>
        </a:p>
      </dgm:t>
    </dgm:pt>
    <dgm:pt modelId="{9B4DBD6B-3D58-4962-8AC9-1DC50181CAE1}" type="sibTrans" cxnId="{E110DF3A-F2E8-4915-B31C-1DF6E8BDE00D}">
      <dgm:prSet/>
      <dgm:spPr/>
      <dgm:t>
        <a:bodyPr/>
        <a:lstStyle/>
        <a:p>
          <a:endParaRPr lang="en-US"/>
        </a:p>
      </dgm:t>
    </dgm:pt>
    <dgm:pt modelId="{6C464C0D-D8DE-4294-94A6-EAAC507DE51B}" type="pres">
      <dgm:prSet presAssocID="{B613ABF5-8B25-431F-B3AF-CF4F78FAAB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162E0D-9EAB-4697-BFF8-59A77EA5EF0B}" type="pres">
      <dgm:prSet presAssocID="{F14926A6-6091-46F2-8B07-F5292CCAFD66}" presName="hierRoot1" presStyleCnt="0"/>
      <dgm:spPr/>
    </dgm:pt>
    <dgm:pt modelId="{55ED276D-8A78-4619-AC82-3DABD1BCB31E}" type="pres">
      <dgm:prSet presAssocID="{F14926A6-6091-46F2-8B07-F5292CCAFD66}" presName="composite" presStyleCnt="0"/>
      <dgm:spPr/>
    </dgm:pt>
    <dgm:pt modelId="{AB1233C6-C1CF-4A15-A9A7-CAABCB1ED42B}" type="pres">
      <dgm:prSet presAssocID="{F14926A6-6091-46F2-8B07-F5292CCAFD66}" presName="background" presStyleLbl="node0" presStyleIdx="0" presStyleCnt="1"/>
      <dgm:spPr/>
    </dgm:pt>
    <dgm:pt modelId="{36F55F23-0C4E-4B67-A64E-C28DE5342292}" type="pres">
      <dgm:prSet presAssocID="{F14926A6-6091-46F2-8B07-F5292CCAFD66}" presName="text" presStyleLbl="fgAcc0" presStyleIdx="0" presStyleCnt="1">
        <dgm:presLayoutVars>
          <dgm:chPref val="3"/>
        </dgm:presLayoutVars>
      </dgm:prSet>
      <dgm:spPr/>
    </dgm:pt>
    <dgm:pt modelId="{8BFCB2F7-6E64-45B4-A00F-1D6047810E66}" type="pres">
      <dgm:prSet presAssocID="{F14926A6-6091-46F2-8B07-F5292CCAFD66}" presName="hierChild2" presStyleCnt="0"/>
      <dgm:spPr/>
    </dgm:pt>
    <dgm:pt modelId="{D2112E4E-CC01-4BF4-B9AE-CDF51DD9F3AF}" type="pres">
      <dgm:prSet presAssocID="{828F4213-D8B8-4438-BE6F-0B30024BE260}" presName="Name10" presStyleLbl="parChTrans1D2" presStyleIdx="0" presStyleCnt="3"/>
      <dgm:spPr/>
    </dgm:pt>
    <dgm:pt modelId="{8FC7477D-5068-4AF7-9D7F-08C81CC43A1F}" type="pres">
      <dgm:prSet presAssocID="{86CD0388-400B-4469-8803-AF8E99230327}" presName="hierRoot2" presStyleCnt="0"/>
      <dgm:spPr/>
    </dgm:pt>
    <dgm:pt modelId="{5DBAC76B-DE37-45E0-890E-C6F71775E032}" type="pres">
      <dgm:prSet presAssocID="{86CD0388-400B-4469-8803-AF8E99230327}" presName="composite2" presStyleCnt="0"/>
      <dgm:spPr/>
    </dgm:pt>
    <dgm:pt modelId="{DD709328-9A67-4CD6-8D85-9297B8032180}" type="pres">
      <dgm:prSet presAssocID="{86CD0388-400B-4469-8803-AF8E99230327}" presName="background2" presStyleLbl="node2" presStyleIdx="0" presStyleCnt="3"/>
      <dgm:spPr/>
    </dgm:pt>
    <dgm:pt modelId="{1EB2E7B3-4BE8-49A4-B9F4-610105E6F506}" type="pres">
      <dgm:prSet presAssocID="{86CD0388-400B-4469-8803-AF8E99230327}" presName="text2" presStyleLbl="fgAcc2" presStyleIdx="0" presStyleCnt="3">
        <dgm:presLayoutVars>
          <dgm:chPref val="3"/>
        </dgm:presLayoutVars>
      </dgm:prSet>
      <dgm:spPr/>
    </dgm:pt>
    <dgm:pt modelId="{58B0306C-FFA1-4A7E-856E-357046850DDB}" type="pres">
      <dgm:prSet presAssocID="{86CD0388-400B-4469-8803-AF8E99230327}" presName="hierChild3" presStyleCnt="0"/>
      <dgm:spPr/>
    </dgm:pt>
    <dgm:pt modelId="{EEE77DC6-D641-44D2-ABB6-AF3EFE45B072}" type="pres">
      <dgm:prSet presAssocID="{DD94A7AE-E312-418E-AB33-F20EB2A5470F}" presName="Name10" presStyleLbl="parChTrans1D2" presStyleIdx="1" presStyleCnt="3"/>
      <dgm:spPr/>
    </dgm:pt>
    <dgm:pt modelId="{00573112-9FD8-4D56-9CC6-1CC17AF14A9F}" type="pres">
      <dgm:prSet presAssocID="{CA616FDD-EAD9-41D5-8F9C-26D62C32E190}" presName="hierRoot2" presStyleCnt="0"/>
      <dgm:spPr/>
    </dgm:pt>
    <dgm:pt modelId="{89C8CBBB-1DCC-4F93-B395-862D4C90ECE4}" type="pres">
      <dgm:prSet presAssocID="{CA616FDD-EAD9-41D5-8F9C-26D62C32E190}" presName="composite2" presStyleCnt="0"/>
      <dgm:spPr/>
    </dgm:pt>
    <dgm:pt modelId="{50FF5214-71F5-4533-B432-48009DF14D83}" type="pres">
      <dgm:prSet presAssocID="{CA616FDD-EAD9-41D5-8F9C-26D62C32E190}" presName="background2" presStyleLbl="node2" presStyleIdx="1" presStyleCnt="3"/>
      <dgm:spPr/>
    </dgm:pt>
    <dgm:pt modelId="{08849368-FB51-40EE-9791-DFA32D104C93}" type="pres">
      <dgm:prSet presAssocID="{CA616FDD-EAD9-41D5-8F9C-26D62C32E190}" presName="text2" presStyleLbl="fgAcc2" presStyleIdx="1" presStyleCnt="3">
        <dgm:presLayoutVars>
          <dgm:chPref val="3"/>
        </dgm:presLayoutVars>
      </dgm:prSet>
      <dgm:spPr/>
    </dgm:pt>
    <dgm:pt modelId="{BDAA35D2-0199-4B16-A55B-1FD1E6C04F50}" type="pres">
      <dgm:prSet presAssocID="{CA616FDD-EAD9-41D5-8F9C-26D62C32E190}" presName="hierChild3" presStyleCnt="0"/>
      <dgm:spPr/>
    </dgm:pt>
    <dgm:pt modelId="{34443B44-9E44-43E4-A302-A14B424DD7B4}" type="pres">
      <dgm:prSet presAssocID="{8807BDC5-113A-4252-9CDE-D47D028EC342}" presName="Name10" presStyleLbl="parChTrans1D2" presStyleIdx="2" presStyleCnt="3"/>
      <dgm:spPr/>
    </dgm:pt>
    <dgm:pt modelId="{38A0E987-73C3-408C-A97E-14C6993134EE}" type="pres">
      <dgm:prSet presAssocID="{CEA86216-6D0D-4ECE-A8E4-121731A9D868}" presName="hierRoot2" presStyleCnt="0"/>
      <dgm:spPr/>
    </dgm:pt>
    <dgm:pt modelId="{1B2810B2-8769-4146-87B9-4336DCD880B1}" type="pres">
      <dgm:prSet presAssocID="{CEA86216-6D0D-4ECE-A8E4-121731A9D868}" presName="composite2" presStyleCnt="0"/>
      <dgm:spPr/>
    </dgm:pt>
    <dgm:pt modelId="{1DF4BF47-B3D7-44EC-BF5D-A17158665D77}" type="pres">
      <dgm:prSet presAssocID="{CEA86216-6D0D-4ECE-A8E4-121731A9D868}" presName="background2" presStyleLbl="node2" presStyleIdx="2" presStyleCnt="3"/>
      <dgm:spPr/>
    </dgm:pt>
    <dgm:pt modelId="{B7F05A1A-87F4-47DF-9FCE-89B084524576}" type="pres">
      <dgm:prSet presAssocID="{CEA86216-6D0D-4ECE-A8E4-121731A9D868}" presName="text2" presStyleLbl="fgAcc2" presStyleIdx="2" presStyleCnt="3">
        <dgm:presLayoutVars>
          <dgm:chPref val="3"/>
        </dgm:presLayoutVars>
      </dgm:prSet>
      <dgm:spPr/>
    </dgm:pt>
    <dgm:pt modelId="{66B0077C-52DC-4111-9B75-9171A28C2259}" type="pres">
      <dgm:prSet presAssocID="{CEA86216-6D0D-4ECE-A8E4-121731A9D868}" presName="hierChild3" presStyleCnt="0"/>
      <dgm:spPr/>
    </dgm:pt>
  </dgm:ptLst>
  <dgm:cxnLst>
    <dgm:cxn modelId="{B6C34331-4169-4AC5-A626-B981CBC435FE}" srcId="{F14926A6-6091-46F2-8B07-F5292CCAFD66}" destId="{CA616FDD-EAD9-41D5-8F9C-26D62C32E190}" srcOrd="1" destOrd="0" parTransId="{DD94A7AE-E312-418E-AB33-F20EB2A5470F}" sibTransId="{4D22BF5E-B12E-44B5-9B26-29AAF3736913}"/>
    <dgm:cxn modelId="{5D52263A-9B49-459B-B2D8-68D6FD571818}" type="presOf" srcId="{8807BDC5-113A-4252-9CDE-D47D028EC342}" destId="{34443B44-9E44-43E4-A302-A14B424DD7B4}" srcOrd="0" destOrd="0" presId="urn:microsoft.com/office/officeart/2005/8/layout/hierarchy1"/>
    <dgm:cxn modelId="{E110DF3A-F2E8-4915-B31C-1DF6E8BDE00D}" srcId="{F14926A6-6091-46F2-8B07-F5292CCAFD66}" destId="{CEA86216-6D0D-4ECE-A8E4-121731A9D868}" srcOrd="2" destOrd="0" parTransId="{8807BDC5-113A-4252-9CDE-D47D028EC342}" sibTransId="{9B4DBD6B-3D58-4962-8AC9-1DC50181CAE1}"/>
    <dgm:cxn modelId="{85116A4B-DC89-44D7-9C11-EC998A0A0683}" type="presOf" srcId="{B613ABF5-8B25-431F-B3AF-CF4F78FAAB7A}" destId="{6C464C0D-D8DE-4294-94A6-EAAC507DE51B}" srcOrd="0" destOrd="0" presId="urn:microsoft.com/office/officeart/2005/8/layout/hierarchy1"/>
    <dgm:cxn modelId="{4DE04473-C7C2-42AC-A64E-18A878CE488D}" srcId="{F14926A6-6091-46F2-8B07-F5292CCAFD66}" destId="{86CD0388-400B-4469-8803-AF8E99230327}" srcOrd="0" destOrd="0" parTransId="{828F4213-D8B8-4438-BE6F-0B30024BE260}" sibTransId="{894BEA09-0139-4AF7-953D-19289DAEB4F8}"/>
    <dgm:cxn modelId="{CF3BBC59-E318-4521-8CEF-3220D269C26D}" type="presOf" srcId="{CEA86216-6D0D-4ECE-A8E4-121731A9D868}" destId="{B7F05A1A-87F4-47DF-9FCE-89B084524576}" srcOrd="0" destOrd="0" presId="urn:microsoft.com/office/officeart/2005/8/layout/hierarchy1"/>
    <dgm:cxn modelId="{A1EF895A-E536-48C2-8748-042A3E5DD09E}" type="presOf" srcId="{86CD0388-400B-4469-8803-AF8E99230327}" destId="{1EB2E7B3-4BE8-49A4-B9F4-610105E6F506}" srcOrd="0" destOrd="0" presId="urn:microsoft.com/office/officeart/2005/8/layout/hierarchy1"/>
    <dgm:cxn modelId="{04028883-27DD-43C9-95A2-8E3011168B21}" type="presOf" srcId="{CA616FDD-EAD9-41D5-8F9C-26D62C32E190}" destId="{08849368-FB51-40EE-9791-DFA32D104C93}" srcOrd="0" destOrd="0" presId="urn:microsoft.com/office/officeart/2005/8/layout/hierarchy1"/>
    <dgm:cxn modelId="{173ECC9E-97BC-4CAA-96E4-FC8D0E85CCA4}" type="presOf" srcId="{DD94A7AE-E312-418E-AB33-F20EB2A5470F}" destId="{EEE77DC6-D641-44D2-ABB6-AF3EFE45B072}" srcOrd="0" destOrd="0" presId="urn:microsoft.com/office/officeart/2005/8/layout/hierarchy1"/>
    <dgm:cxn modelId="{DE8572B2-C5E4-412D-919B-DBA38CAA7BBC}" type="presOf" srcId="{F14926A6-6091-46F2-8B07-F5292CCAFD66}" destId="{36F55F23-0C4E-4B67-A64E-C28DE5342292}" srcOrd="0" destOrd="0" presId="urn:microsoft.com/office/officeart/2005/8/layout/hierarchy1"/>
    <dgm:cxn modelId="{D347EFB5-C1D0-4306-A4BB-410666A44910}" type="presOf" srcId="{828F4213-D8B8-4438-BE6F-0B30024BE260}" destId="{D2112E4E-CC01-4BF4-B9AE-CDF51DD9F3AF}" srcOrd="0" destOrd="0" presId="urn:microsoft.com/office/officeart/2005/8/layout/hierarchy1"/>
    <dgm:cxn modelId="{95CDE9DB-F023-4362-8F2A-E52FBA764272}" srcId="{B613ABF5-8B25-431F-B3AF-CF4F78FAAB7A}" destId="{F14926A6-6091-46F2-8B07-F5292CCAFD66}" srcOrd="0" destOrd="0" parTransId="{D06BDE51-59FA-433A-9490-D36F419B1C6D}" sibTransId="{FD05DBD9-FC29-46CB-B32D-BCD323CF988B}"/>
    <dgm:cxn modelId="{FF3C241A-8BCB-407F-9C56-1ED0759BAE46}" type="presParOf" srcId="{6C464C0D-D8DE-4294-94A6-EAAC507DE51B}" destId="{F3162E0D-9EAB-4697-BFF8-59A77EA5EF0B}" srcOrd="0" destOrd="0" presId="urn:microsoft.com/office/officeart/2005/8/layout/hierarchy1"/>
    <dgm:cxn modelId="{62F1E74D-4532-4A23-83BA-45D13EA269BE}" type="presParOf" srcId="{F3162E0D-9EAB-4697-BFF8-59A77EA5EF0B}" destId="{55ED276D-8A78-4619-AC82-3DABD1BCB31E}" srcOrd="0" destOrd="0" presId="urn:microsoft.com/office/officeart/2005/8/layout/hierarchy1"/>
    <dgm:cxn modelId="{723A2D05-1D2E-45D6-9A6D-D75AB596AA6B}" type="presParOf" srcId="{55ED276D-8A78-4619-AC82-3DABD1BCB31E}" destId="{AB1233C6-C1CF-4A15-A9A7-CAABCB1ED42B}" srcOrd="0" destOrd="0" presId="urn:microsoft.com/office/officeart/2005/8/layout/hierarchy1"/>
    <dgm:cxn modelId="{68FD1EF7-B5F8-496F-89E3-220BF0082830}" type="presParOf" srcId="{55ED276D-8A78-4619-AC82-3DABD1BCB31E}" destId="{36F55F23-0C4E-4B67-A64E-C28DE5342292}" srcOrd="1" destOrd="0" presId="urn:microsoft.com/office/officeart/2005/8/layout/hierarchy1"/>
    <dgm:cxn modelId="{8AEBE0AB-A0B7-4A80-8345-574921B48C22}" type="presParOf" srcId="{F3162E0D-9EAB-4697-BFF8-59A77EA5EF0B}" destId="{8BFCB2F7-6E64-45B4-A00F-1D6047810E66}" srcOrd="1" destOrd="0" presId="urn:microsoft.com/office/officeart/2005/8/layout/hierarchy1"/>
    <dgm:cxn modelId="{D152F38E-FC48-4B28-A8A6-4E63ABE069FE}" type="presParOf" srcId="{8BFCB2F7-6E64-45B4-A00F-1D6047810E66}" destId="{D2112E4E-CC01-4BF4-B9AE-CDF51DD9F3AF}" srcOrd="0" destOrd="0" presId="urn:microsoft.com/office/officeart/2005/8/layout/hierarchy1"/>
    <dgm:cxn modelId="{603F1977-A88E-4B79-956D-BECA59EA034C}" type="presParOf" srcId="{8BFCB2F7-6E64-45B4-A00F-1D6047810E66}" destId="{8FC7477D-5068-4AF7-9D7F-08C81CC43A1F}" srcOrd="1" destOrd="0" presId="urn:microsoft.com/office/officeart/2005/8/layout/hierarchy1"/>
    <dgm:cxn modelId="{772DF3C5-9905-4E14-9FF9-A071810DA51F}" type="presParOf" srcId="{8FC7477D-5068-4AF7-9D7F-08C81CC43A1F}" destId="{5DBAC76B-DE37-45E0-890E-C6F71775E032}" srcOrd="0" destOrd="0" presId="urn:microsoft.com/office/officeart/2005/8/layout/hierarchy1"/>
    <dgm:cxn modelId="{FE186FB1-F3E4-42F9-839F-C463820764F2}" type="presParOf" srcId="{5DBAC76B-DE37-45E0-890E-C6F71775E032}" destId="{DD709328-9A67-4CD6-8D85-9297B8032180}" srcOrd="0" destOrd="0" presId="urn:microsoft.com/office/officeart/2005/8/layout/hierarchy1"/>
    <dgm:cxn modelId="{CFEABF1B-6496-4D5C-A91D-8160C4A16173}" type="presParOf" srcId="{5DBAC76B-DE37-45E0-890E-C6F71775E032}" destId="{1EB2E7B3-4BE8-49A4-B9F4-610105E6F506}" srcOrd="1" destOrd="0" presId="urn:microsoft.com/office/officeart/2005/8/layout/hierarchy1"/>
    <dgm:cxn modelId="{02527E0A-8CC7-4A07-BBEE-8381C9783828}" type="presParOf" srcId="{8FC7477D-5068-4AF7-9D7F-08C81CC43A1F}" destId="{58B0306C-FFA1-4A7E-856E-357046850DDB}" srcOrd="1" destOrd="0" presId="urn:microsoft.com/office/officeart/2005/8/layout/hierarchy1"/>
    <dgm:cxn modelId="{27B38742-EB49-403D-ACB9-1A672C3CE746}" type="presParOf" srcId="{8BFCB2F7-6E64-45B4-A00F-1D6047810E66}" destId="{EEE77DC6-D641-44D2-ABB6-AF3EFE45B072}" srcOrd="2" destOrd="0" presId="urn:microsoft.com/office/officeart/2005/8/layout/hierarchy1"/>
    <dgm:cxn modelId="{1FE907EF-F3EA-40D7-8E8F-D695D3B0B9FC}" type="presParOf" srcId="{8BFCB2F7-6E64-45B4-A00F-1D6047810E66}" destId="{00573112-9FD8-4D56-9CC6-1CC17AF14A9F}" srcOrd="3" destOrd="0" presId="urn:microsoft.com/office/officeart/2005/8/layout/hierarchy1"/>
    <dgm:cxn modelId="{4D65C015-B559-46A6-AADA-1F514D300B8B}" type="presParOf" srcId="{00573112-9FD8-4D56-9CC6-1CC17AF14A9F}" destId="{89C8CBBB-1DCC-4F93-B395-862D4C90ECE4}" srcOrd="0" destOrd="0" presId="urn:microsoft.com/office/officeart/2005/8/layout/hierarchy1"/>
    <dgm:cxn modelId="{08D07BE5-D8CD-4A57-86E6-1677FBE36C7D}" type="presParOf" srcId="{89C8CBBB-1DCC-4F93-B395-862D4C90ECE4}" destId="{50FF5214-71F5-4533-B432-48009DF14D83}" srcOrd="0" destOrd="0" presId="urn:microsoft.com/office/officeart/2005/8/layout/hierarchy1"/>
    <dgm:cxn modelId="{71111AF1-7BB8-4257-9130-23CB608B9443}" type="presParOf" srcId="{89C8CBBB-1DCC-4F93-B395-862D4C90ECE4}" destId="{08849368-FB51-40EE-9791-DFA32D104C93}" srcOrd="1" destOrd="0" presId="urn:microsoft.com/office/officeart/2005/8/layout/hierarchy1"/>
    <dgm:cxn modelId="{E2A6AB8A-90C8-4A22-B968-F0F972F6F538}" type="presParOf" srcId="{00573112-9FD8-4D56-9CC6-1CC17AF14A9F}" destId="{BDAA35D2-0199-4B16-A55B-1FD1E6C04F50}" srcOrd="1" destOrd="0" presId="urn:microsoft.com/office/officeart/2005/8/layout/hierarchy1"/>
    <dgm:cxn modelId="{C3EFAF77-D2B6-4B6D-8223-BC39D8CDBD6F}" type="presParOf" srcId="{8BFCB2F7-6E64-45B4-A00F-1D6047810E66}" destId="{34443B44-9E44-43E4-A302-A14B424DD7B4}" srcOrd="4" destOrd="0" presId="urn:microsoft.com/office/officeart/2005/8/layout/hierarchy1"/>
    <dgm:cxn modelId="{52DDB00E-A729-4755-AD40-AFF94CD7CB69}" type="presParOf" srcId="{8BFCB2F7-6E64-45B4-A00F-1D6047810E66}" destId="{38A0E987-73C3-408C-A97E-14C6993134EE}" srcOrd="5" destOrd="0" presId="urn:microsoft.com/office/officeart/2005/8/layout/hierarchy1"/>
    <dgm:cxn modelId="{6DB8C349-E7BA-451B-8F77-BF1EB4E36062}" type="presParOf" srcId="{38A0E987-73C3-408C-A97E-14C6993134EE}" destId="{1B2810B2-8769-4146-87B9-4336DCD880B1}" srcOrd="0" destOrd="0" presId="urn:microsoft.com/office/officeart/2005/8/layout/hierarchy1"/>
    <dgm:cxn modelId="{8D84973C-5632-44BB-9041-D1387C5CF4F5}" type="presParOf" srcId="{1B2810B2-8769-4146-87B9-4336DCD880B1}" destId="{1DF4BF47-B3D7-44EC-BF5D-A17158665D77}" srcOrd="0" destOrd="0" presId="urn:microsoft.com/office/officeart/2005/8/layout/hierarchy1"/>
    <dgm:cxn modelId="{E590AD32-59DD-429E-814B-5A05570B6D41}" type="presParOf" srcId="{1B2810B2-8769-4146-87B9-4336DCD880B1}" destId="{B7F05A1A-87F4-47DF-9FCE-89B084524576}" srcOrd="1" destOrd="0" presId="urn:microsoft.com/office/officeart/2005/8/layout/hierarchy1"/>
    <dgm:cxn modelId="{90F90B49-22A8-4B45-A4CE-9574808C738D}" type="presParOf" srcId="{38A0E987-73C3-408C-A97E-14C6993134EE}" destId="{66B0077C-52DC-4111-9B75-9171A28C22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47738-E21A-4DD4-BF67-CE9ABE6EC47B}">
      <dsp:nvSpPr>
        <dsp:cNvPr id="0" name=""/>
        <dsp:cNvSpPr/>
      </dsp:nvSpPr>
      <dsp:spPr>
        <a:xfrm>
          <a:off x="73246" y="666719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CBC93-CC47-46EA-BEEB-5917E25367B8}">
      <dsp:nvSpPr>
        <dsp:cNvPr id="0" name=""/>
        <dsp:cNvSpPr/>
      </dsp:nvSpPr>
      <dsp:spPr>
        <a:xfrm>
          <a:off x="205281" y="798754"/>
          <a:ext cx="364667" cy="3646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FF707-111A-4EF7-A3F0-6E3A1F8F33F8}">
      <dsp:nvSpPr>
        <dsp:cNvPr id="0" name=""/>
        <dsp:cNvSpPr/>
      </dsp:nvSpPr>
      <dsp:spPr>
        <a:xfrm>
          <a:off x="836713" y="666719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</a:rPr>
            <a:t>Onboard Computer (Raspberry Pi / AI Chip)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836713" y="666719"/>
        <a:ext cx="1482023" cy="628737"/>
      </dsp:txXfrm>
    </dsp:sp>
    <dsp:sp modelId="{70C4A61B-6ACC-41E6-A1C4-0EC464595912}">
      <dsp:nvSpPr>
        <dsp:cNvPr id="0" name=""/>
        <dsp:cNvSpPr/>
      </dsp:nvSpPr>
      <dsp:spPr>
        <a:xfrm>
          <a:off x="2576969" y="666719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94E5F-8B0D-43F3-B9F5-95EBCD67D91E}">
      <dsp:nvSpPr>
        <dsp:cNvPr id="0" name=""/>
        <dsp:cNvSpPr/>
      </dsp:nvSpPr>
      <dsp:spPr>
        <a:xfrm>
          <a:off x="2709004" y="798754"/>
          <a:ext cx="364667" cy="3646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13A45-A1F0-4C68-BFFD-CEBC1B51598C}">
      <dsp:nvSpPr>
        <dsp:cNvPr id="0" name=""/>
        <dsp:cNvSpPr/>
      </dsp:nvSpPr>
      <dsp:spPr>
        <a:xfrm>
          <a:off x="3340436" y="666719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 dirty="0">
              <a:solidFill>
                <a:schemeClr val="bg1"/>
              </a:solidFill>
            </a:rPr>
            <a:t>Runs Python, AI models, and drone control logic.</a:t>
          </a:r>
          <a:endParaRPr lang="en-US" sz="1100" b="0" kern="1200" dirty="0">
            <a:solidFill>
              <a:schemeClr val="bg1"/>
            </a:solidFill>
          </a:endParaRPr>
        </a:p>
      </dsp:txBody>
      <dsp:txXfrm>
        <a:off x="3340436" y="666719"/>
        <a:ext cx="1482023" cy="628737"/>
      </dsp:txXfrm>
    </dsp:sp>
    <dsp:sp modelId="{414F521B-BDDA-46A3-A6FB-75AF91C1CD79}">
      <dsp:nvSpPr>
        <dsp:cNvPr id="0" name=""/>
        <dsp:cNvSpPr/>
      </dsp:nvSpPr>
      <dsp:spPr>
        <a:xfrm>
          <a:off x="73246" y="2124760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28B20-6763-435E-B9A3-145EAF6C5CF7}">
      <dsp:nvSpPr>
        <dsp:cNvPr id="0" name=""/>
        <dsp:cNvSpPr/>
      </dsp:nvSpPr>
      <dsp:spPr>
        <a:xfrm>
          <a:off x="205281" y="2256795"/>
          <a:ext cx="364667" cy="3646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3AD32-DAE8-402A-970A-ED1D6EFBD29E}">
      <dsp:nvSpPr>
        <dsp:cNvPr id="0" name=""/>
        <dsp:cNvSpPr/>
      </dsp:nvSpPr>
      <dsp:spPr>
        <a:xfrm>
          <a:off x="836713" y="2124760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/>
              </a:solidFill>
            </a:rPr>
            <a:t>Camera Module</a:t>
          </a:r>
          <a:br>
            <a:rPr lang="en-IN" sz="1100" kern="1200" dirty="0">
              <a:solidFill>
                <a:schemeClr val="bg1"/>
              </a:solidFill>
            </a:rPr>
          </a:br>
          <a:r>
            <a:rPr lang="en-IN" sz="1100" kern="1200" dirty="0">
              <a:solidFill>
                <a:schemeClr val="bg1"/>
              </a:solidFill>
            </a:rPr>
            <a:t>         Captures live video &amp; images for AI analysis.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836713" y="2124760"/>
        <a:ext cx="1482023" cy="628737"/>
      </dsp:txXfrm>
    </dsp:sp>
    <dsp:sp modelId="{1DDABFD2-D6AF-473E-B851-EF81C9073A5F}">
      <dsp:nvSpPr>
        <dsp:cNvPr id="0" name=""/>
        <dsp:cNvSpPr/>
      </dsp:nvSpPr>
      <dsp:spPr>
        <a:xfrm>
          <a:off x="2576969" y="2124760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28826-EE47-4BEE-A71D-74EDF1ED03D5}">
      <dsp:nvSpPr>
        <dsp:cNvPr id="0" name=""/>
        <dsp:cNvSpPr/>
      </dsp:nvSpPr>
      <dsp:spPr>
        <a:xfrm>
          <a:off x="2709004" y="2256795"/>
          <a:ext cx="364667" cy="3646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0185C-E83E-401E-8E9D-80F3C2B29870}">
      <dsp:nvSpPr>
        <dsp:cNvPr id="0" name=""/>
        <dsp:cNvSpPr/>
      </dsp:nvSpPr>
      <dsp:spPr>
        <a:xfrm>
          <a:off x="3340436" y="2124760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</a:rPr>
            <a:t>GPS Module</a:t>
          </a: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         Provides real-time location tracking</a:t>
          </a:r>
          <a:r>
            <a:rPr lang="en-IN" sz="1100" kern="1200" dirty="0">
              <a:solidFill>
                <a:schemeClr val="bg1"/>
              </a:solidFill>
            </a:rPr>
            <a:t>.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340436" y="2124760"/>
        <a:ext cx="1482023" cy="628737"/>
      </dsp:txXfrm>
    </dsp:sp>
    <dsp:sp modelId="{9E462FBB-0032-4790-8E8A-E38325581E9A}">
      <dsp:nvSpPr>
        <dsp:cNvPr id="0" name=""/>
        <dsp:cNvSpPr/>
      </dsp:nvSpPr>
      <dsp:spPr>
        <a:xfrm>
          <a:off x="73246" y="3582802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D7099-4207-44C4-8D1D-C5C3D3C0F27A}">
      <dsp:nvSpPr>
        <dsp:cNvPr id="0" name=""/>
        <dsp:cNvSpPr/>
      </dsp:nvSpPr>
      <dsp:spPr>
        <a:xfrm>
          <a:off x="205281" y="3714837"/>
          <a:ext cx="364667" cy="3646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A7500-C065-4336-842D-E77D7759B524}">
      <dsp:nvSpPr>
        <dsp:cNvPr id="0" name=""/>
        <dsp:cNvSpPr/>
      </dsp:nvSpPr>
      <dsp:spPr>
        <a:xfrm>
          <a:off x="836713" y="3582802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</a:rPr>
            <a:t>4G LTE / Wi-Fi Module</a:t>
          </a: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         Enables live communication with router &amp; police dashboard.</a:t>
          </a:r>
        </a:p>
      </dsp:txBody>
      <dsp:txXfrm>
        <a:off x="836713" y="3582802"/>
        <a:ext cx="1482023" cy="628737"/>
      </dsp:txXfrm>
    </dsp:sp>
    <dsp:sp modelId="{0D92598A-3E3D-4B90-86B0-5D3344B14BDE}">
      <dsp:nvSpPr>
        <dsp:cNvPr id="0" name=""/>
        <dsp:cNvSpPr/>
      </dsp:nvSpPr>
      <dsp:spPr>
        <a:xfrm>
          <a:off x="2576969" y="3582802"/>
          <a:ext cx="628737" cy="6287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8B144-D1DD-4369-A58C-55B9C562586F}">
      <dsp:nvSpPr>
        <dsp:cNvPr id="0" name=""/>
        <dsp:cNvSpPr/>
      </dsp:nvSpPr>
      <dsp:spPr>
        <a:xfrm>
          <a:off x="2709004" y="3714837"/>
          <a:ext cx="364667" cy="3646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AC49A-EC8C-46DD-B5E6-534B1B5D5CDA}">
      <dsp:nvSpPr>
        <dsp:cNvPr id="0" name=""/>
        <dsp:cNvSpPr/>
      </dsp:nvSpPr>
      <dsp:spPr>
        <a:xfrm>
          <a:off x="3340436" y="3582802"/>
          <a:ext cx="1482023" cy="6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</a:rPr>
            <a:t>Drone Frame, Motors, ESC, Battery</a:t>
          </a:r>
          <a:br>
            <a:rPr lang="en-US" sz="11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        Core quadcopter system for stable flight &amp; long patrols.</a:t>
          </a:r>
        </a:p>
      </dsp:txBody>
      <dsp:txXfrm>
        <a:off x="3340436" y="3582802"/>
        <a:ext cx="1482023" cy="628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43B44-9E44-43E4-A302-A14B424DD7B4}">
      <dsp:nvSpPr>
        <dsp:cNvPr id="0" name=""/>
        <dsp:cNvSpPr/>
      </dsp:nvSpPr>
      <dsp:spPr>
        <a:xfrm>
          <a:off x="3367545" y="1232036"/>
          <a:ext cx="2366750" cy="563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790"/>
              </a:lnTo>
              <a:lnTo>
                <a:pt x="2366750" y="383790"/>
              </a:lnTo>
              <a:lnTo>
                <a:pt x="2366750" y="5631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77DC6-D641-44D2-ABB6-AF3EFE45B072}">
      <dsp:nvSpPr>
        <dsp:cNvPr id="0" name=""/>
        <dsp:cNvSpPr/>
      </dsp:nvSpPr>
      <dsp:spPr>
        <a:xfrm>
          <a:off x="3321825" y="1232036"/>
          <a:ext cx="91440" cy="5631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31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12E4E-CC01-4BF4-B9AE-CDF51DD9F3AF}">
      <dsp:nvSpPr>
        <dsp:cNvPr id="0" name=""/>
        <dsp:cNvSpPr/>
      </dsp:nvSpPr>
      <dsp:spPr>
        <a:xfrm>
          <a:off x="1000795" y="1232036"/>
          <a:ext cx="2366750" cy="563178"/>
        </a:xfrm>
        <a:custGeom>
          <a:avLst/>
          <a:gdLst/>
          <a:ahLst/>
          <a:cxnLst/>
          <a:rect l="0" t="0" r="0" b="0"/>
          <a:pathLst>
            <a:path>
              <a:moveTo>
                <a:pt x="2366750" y="0"/>
              </a:moveTo>
              <a:lnTo>
                <a:pt x="2366750" y="383790"/>
              </a:lnTo>
              <a:lnTo>
                <a:pt x="0" y="383790"/>
              </a:lnTo>
              <a:lnTo>
                <a:pt x="0" y="5631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233C6-C1CF-4A15-A9A7-CAABCB1ED42B}">
      <dsp:nvSpPr>
        <dsp:cNvPr id="0" name=""/>
        <dsp:cNvSpPr/>
      </dsp:nvSpPr>
      <dsp:spPr>
        <a:xfrm>
          <a:off x="2399329" y="2402"/>
          <a:ext cx="1936431" cy="1229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55F23-0C4E-4B67-A64E-C28DE5342292}">
      <dsp:nvSpPr>
        <dsp:cNvPr id="0" name=""/>
        <dsp:cNvSpPr/>
      </dsp:nvSpPr>
      <dsp:spPr>
        <a:xfrm>
          <a:off x="2614488" y="206803"/>
          <a:ext cx="1936431" cy="122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The AI Safety &amp; Emergency Drone System demonstrates how technology can be used as a guardian for society.</a:t>
          </a:r>
        </a:p>
      </dsp:txBody>
      <dsp:txXfrm>
        <a:off x="2650503" y="242818"/>
        <a:ext cx="1864401" cy="1157604"/>
      </dsp:txXfrm>
    </dsp:sp>
    <dsp:sp modelId="{DD709328-9A67-4CD6-8D85-9297B8032180}">
      <dsp:nvSpPr>
        <dsp:cNvPr id="0" name=""/>
        <dsp:cNvSpPr/>
      </dsp:nvSpPr>
      <dsp:spPr>
        <a:xfrm>
          <a:off x="32579" y="1795215"/>
          <a:ext cx="1936431" cy="1229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2E7B3-4BE8-49A4-B9F4-610105E6F506}">
      <dsp:nvSpPr>
        <dsp:cNvPr id="0" name=""/>
        <dsp:cNvSpPr/>
      </dsp:nvSpPr>
      <dsp:spPr>
        <a:xfrm>
          <a:off x="247738" y="1999617"/>
          <a:ext cx="1936431" cy="122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Ensures women’s safety through proactive surveillance.</a:t>
          </a:r>
        </a:p>
      </dsp:txBody>
      <dsp:txXfrm>
        <a:off x="283753" y="2035632"/>
        <a:ext cx="1864401" cy="1157604"/>
      </dsp:txXfrm>
    </dsp:sp>
    <dsp:sp modelId="{50FF5214-71F5-4533-B432-48009DF14D83}">
      <dsp:nvSpPr>
        <dsp:cNvPr id="0" name=""/>
        <dsp:cNvSpPr/>
      </dsp:nvSpPr>
      <dsp:spPr>
        <a:xfrm>
          <a:off x="2399329" y="1795215"/>
          <a:ext cx="1936431" cy="1229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49368-FB51-40EE-9791-DFA32D104C93}">
      <dsp:nvSpPr>
        <dsp:cNvPr id="0" name=""/>
        <dsp:cNvSpPr/>
      </dsp:nvSpPr>
      <dsp:spPr>
        <a:xfrm>
          <a:off x="2614488" y="1999617"/>
          <a:ext cx="1936431" cy="122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Provides rapid medical response in emergencies.</a:t>
          </a:r>
        </a:p>
      </dsp:txBody>
      <dsp:txXfrm>
        <a:off x="2650503" y="2035632"/>
        <a:ext cx="1864401" cy="1157604"/>
      </dsp:txXfrm>
    </dsp:sp>
    <dsp:sp modelId="{1DF4BF47-B3D7-44EC-BF5D-A17158665D77}">
      <dsp:nvSpPr>
        <dsp:cNvPr id="0" name=""/>
        <dsp:cNvSpPr/>
      </dsp:nvSpPr>
      <dsp:spPr>
        <a:xfrm>
          <a:off x="4766079" y="1795215"/>
          <a:ext cx="1936431" cy="12296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05A1A-87F4-47DF-9FCE-89B084524576}">
      <dsp:nvSpPr>
        <dsp:cNvPr id="0" name=""/>
        <dsp:cNvSpPr/>
      </dsp:nvSpPr>
      <dsp:spPr>
        <a:xfrm>
          <a:off x="4981238" y="1999617"/>
          <a:ext cx="1936431" cy="1229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By bridging innovation and public service, this system has the potential to save lives, reduce crime, and build trust in urban safety</a:t>
          </a:r>
          <a:endParaRPr lang="en-US" sz="1200" kern="1200" dirty="0"/>
        </a:p>
      </dsp:txBody>
      <dsp:txXfrm>
        <a:off x="5017253" y="2035632"/>
        <a:ext cx="1864401" cy="1157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A55D4-F290-4B70-8FC5-30A330E6D501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D19D-7998-4DCD-B728-BE6CFA541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89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1D19D-7998-4DCD-B728-BE6CFA54192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5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8F03-F035-1C93-D3AA-6E30F17E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CD706-8AA9-D92D-2CEE-9B056C6C2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393F7-74CC-8323-B2C0-598A2149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7AB5-7A49-16B6-DFBB-002DA487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2AB6-AE18-0BC3-3CEF-840EBCF6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92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ECD0-CF46-F456-60BF-280AAB6F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7A3E5-40D9-9010-9AD6-A551A183D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F73D-BF17-FD75-B69F-F71FC473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17A62-2FB5-2A21-113E-3F1489B3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08879-86AF-8002-0B09-7CF5A8C7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2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F3D07-C07D-70BE-E08D-C0F94B09C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25867-4DB4-6377-E7C5-53EA68BFF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8533C-4F01-B81E-89A3-80C5BA80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8C7A7-84BD-3CFC-0219-2B65D3D2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D4E6-7B3E-CBD6-EAB2-6B2C0A62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82BA-10C2-5D21-451C-8CB666ED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3841-88D7-8543-CC55-3C26F2DD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F46E-CE3E-D9B7-64E7-D4CAC1C0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81A6-4686-6618-7F47-FBCEAA43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B7BC-A460-E523-4DA4-C5132F3B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5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378A-54C9-D1F2-ADDD-96F11589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5D6C0-EAD4-3E78-E9FB-1FCBEA5DA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C439-A890-36FA-4780-8AA419B7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EA1F6-78D9-B59E-DEF7-13CBB2DD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27A2-1512-6E4A-F8E2-D66D30A6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D8F-3E6E-B47C-0AED-4C30207E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1DE1-935D-7189-077D-B2DDC95A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F4ACB-D7D2-5666-D923-8E2969A3B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DA8F1-1D63-3593-A87B-58C1348A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B7838-C6C9-AA60-7786-B9035241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1616C-AC4C-BF97-DDD1-53D5EA21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2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F01F-1143-54D6-B5C7-B17B8976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223E0-355A-A793-CEDC-94569DE3E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0EB86-3063-5739-A2CD-C68D9A18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D18AF-C242-D4EE-B0AB-EB5BD7164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A5EA7-2651-1C2F-D619-A2A22980E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E3876A-4A9E-465E-183A-1C71788A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AC7C8-2BDE-B3B3-8F20-4EBBA9FD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A049E-F076-A1FC-6BCA-F019E35F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51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9CDE-F875-B474-7710-81071CB3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7B7B4-E15B-BB7C-2E3B-4DB12849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01A31-CE80-C3FC-923D-B57F4E56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0F76-3EA9-44FB-AB63-D2A132D7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55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2B62A-D3FA-1F26-69A9-FD5F6AB6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67591-91C5-A305-258C-29D9B905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92430-4B0D-B44F-A156-36B8AB35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05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AEAA-E8AC-53BF-9105-52DA8FA4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B685-F6FA-7FDB-277E-D009DED02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079FD-05E8-F185-B45C-816CE0F4E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A9C57-1B63-758A-B24E-2D90F8A0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EB1F7-6D98-9870-674D-C98A0CD5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3210E-D94E-2C1C-53D0-ADF194CC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98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171B-C5A9-5232-4FF9-5330D73F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36EA4-9FC8-B1BE-CBF3-BEF7EBE59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BF3AA-5B58-ACA9-0D28-7EC666DF9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11199-F675-4D19-22FE-ABD486F0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DCBA7-2CFE-E36B-07D1-A3A83EF4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CDDB-4B49-1E8B-5CB9-37364A64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7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A9B8B-5450-F9B0-CA71-EC02B700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B9D43-6803-45F1-CC4F-1614A0ACF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087C-63CD-D227-0DCF-E6400DE3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B532C-BDB2-4007-B87B-29C1F58380B5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A0F0C-88F5-A366-9E42-62444EA7A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81F1-6E11-EDDE-1775-50E5D16C7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23C099-F7D4-4870-AFE0-3037ECEA5B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71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1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0.sv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rone flying in the sky&#10;&#10;AI-generated content may be incorrect.">
            <a:extLst>
              <a:ext uri="{FF2B5EF4-FFF2-40B4-BE49-F238E27FC236}">
                <a16:creationId xmlns:a16="http://schemas.microsoft.com/office/drawing/2014/main" id="{074FF3F6-346C-02C2-22B0-F90C24D7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5" b="442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DF258-97C1-BDCE-3230-891B358B1322}"/>
              </a:ext>
            </a:extLst>
          </p:cNvPr>
          <p:cNvSpPr txBox="1"/>
          <p:nvPr/>
        </p:nvSpPr>
        <p:spPr>
          <a:xfrm>
            <a:off x="475905" y="477093"/>
            <a:ext cx="3944633" cy="3845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Title: </a:t>
            </a:r>
            <a:r>
              <a:rPr lang="en-US" sz="3800" b="1" kern="1200">
                <a:solidFill>
                  <a:schemeClr val="bg1"/>
                </a:solidFill>
                <a:latin typeface="Baskerville Old Face" panose="02020602080505020303" pitchFamily="18" charset="0"/>
                <a:ea typeface="+mj-ea"/>
                <a:cs typeface="+mj-cs"/>
              </a:rPr>
              <a:t>Emergency Safety &amp; Health Response Drone </a:t>
            </a:r>
            <a:r>
              <a:rPr lang="en-US" sz="3800" b="1" kern="1200">
                <a:solidFill>
                  <a:schemeClr val="tx2">
                    <a:lumMod val="50000"/>
                    <a:lumOff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System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endParaRPr lang="en-US" sz="3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10" descr="Generated image">
            <a:extLst>
              <a:ext uri="{FF2B5EF4-FFF2-40B4-BE49-F238E27FC236}">
                <a16:creationId xmlns:a16="http://schemas.microsoft.com/office/drawing/2014/main" id="{EBE2D24E-4E6F-2A4B-E590-6253438D9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87898" y="3387661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yellow and black logo&#10;&#10;AI-generated content may be incorrect.">
            <a:extLst>
              <a:ext uri="{FF2B5EF4-FFF2-40B4-BE49-F238E27FC236}">
                <a16:creationId xmlns:a16="http://schemas.microsoft.com/office/drawing/2014/main" id="{EB09ADC3-DC25-4B64-529E-A2FA05BF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4" y="4432078"/>
            <a:ext cx="733434" cy="733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F565AC-678B-C0F8-6F66-45BB8D62B70A}"/>
              </a:ext>
            </a:extLst>
          </p:cNvPr>
          <p:cNvSpPr txBox="1"/>
          <p:nvPr/>
        </p:nvSpPr>
        <p:spPr>
          <a:xfrm>
            <a:off x="4502158" y="4414147"/>
            <a:ext cx="379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MAILAM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Engineering College 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2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4">
        <p15:prstTrans prst="curtains"/>
      </p:transition>
    </mc:Choice>
    <mc:Fallback xmlns="">
      <p:transition spd="slow" advTm="25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ectangle with a red and blue light">
            <a:extLst>
              <a:ext uri="{FF2B5EF4-FFF2-40B4-BE49-F238E27FC236}">
                <a16:creationId xmlns:a16="http://schemas.microsoft.com/office/drawing/2014/main" id="{156FFB09-C409-7036-55C2-8958D343C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b="7180"/>
          <a:stretch>
            <a:fillRect/>
          </a:stretch>
        </p:blipFill>
        <p:spPr>
          <a:xfrm>
            <a:off x="-636588" y="-243059"/>
            <a:ext cx="13634957" cy="76696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5-09-14 at 21.19.20_c050fc64">
            <a:hlinkClick r:id="" action="ppaction://media"/>
            <a:extLst>
              <a:ext uri="{FF2B5EF4-FFF2-40B4-BE49-F238E27FC236}">
                <a16:creationId xmlns:a16="http://schemas.microsoft.com/office/drawing/2014/main" id="{E6A162C2-31E0-DFBB-F4B6-A7BBDC1F3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465" y="1308636"/>
            <a:ext cx="6805781" cy="4562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30D2A-AD16-8B5F-CD65-DF4BFFBEDAF2}"/>
              </a:ext>
            </a:extLst>
          </p:cNvPr>
          <p:cNvSpPr txBox="1"/>
          <p:nvPr/>
        </p:nvSpPr>
        <p:spPr>
          <a:xfrm>
            <a:off x="1747915" y="403143"/>
            <a:ext cx="869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nton" pitchFamily="2" charset="0"/>
              </a:rPr>
              <a:t>Demo: Medical Emergency Response in Action</a:t>
            </a:r>
            <a:endParaRPr lang="en-IN" sz="3600" dirty="0">
              <a:solidFill>
                <a:srgbClr val="00B0F0"/>
              </a:solidFill>
              <a:latin typeface="Anton" pitchFamily="2" charset="0"/>
            </a:endParaRPr>
          </a:p>
        </p:txBody>
      </p:sp>
      <p:pic>
        <p:nvPicPr>
          <p:cNvPr id="6" name="Picture 10" descr="Generated image">
            <a:extLst>
              <a:ext uri="{FF2B5EF4-FFF2-40B4-BE49-F238E27FC236}">
                <a16:creationId xmlns:a16="http://schemas.microsoft.com/office/drawing/2014/main" id="{F9F94681-8613-1966-48B0-8F9F8BC6E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545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rones flying in the sky&#10;&#10;AI-generated content may be incorrect.">
            <a:extLst>
              <a:ext uri="{FF2B5EF4-FFF2-40B4-BE49-F238E27FC236}">
                <a16:creationId xmlns:a16="http://schemas.microsoft.com/office/drawing/2014/main" id="{5CEED171-AB3B-1BF2-56DA-C3AB4B74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E1DDF-E562-BAD9-F6FA-873BFF22D5E3}"/>
              </a:ext>
            </a:extLst>
          </p:cNvPr>
          <p:cNvSpPr txBox="1"/>
          <p:nvPr/>
        </p:nvSpPr>
        <p:spPr>
          <a:xfrm>
            <a:off x="4132162" y="337048"/>
            <a:ext cx="52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Anton" pitchFamily="2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F29AB-77E4-A2F8-3659-9F1819B5D49B}"/>
              </a:ext>
            </a:extLst>
          </p:cNvPr>
          <p:cNvSpPr txBox="1"/>
          <p:nvPr/>
        </p:nvSpPr>
        <p:spPr>
          <a:xfrm>
            <a:off x="3530279" y="5016321"/>
            <a:ext cx="5731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tx2">
                    <a:lumMod val="25000"/>
                    <a:lumOff val="75000"/>
                  </a:schemeClr>
                </a:solidFill>
                <a:latin typeface="Anton" pitchFamily="2" charset="0"/>
              </a:rPr>
              <a:t>Thank You</a:t>
            </a:r>
          </a:p>
        </p:txBody>
      </p:sp>
      <p:pic>
        <p:nvPicPr>
          <p:cNvPr id="7" name="Picture 10" descr="Generated image">
            <a:extLst>
              <a:ext uri="{FF2B5EF4-FFF2-40B4-BE49-F238E27FC236}">
                <a16:creationId xmlns:a16="http://schemas.microsoft.com/office/drawing/2014/main" id="{1337D8E6-1F2C-5381-3C5D-5D5C5FB7A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extBox 4">
            <a:extLst>
              <a:ext uri="{FF2B5EF4-FFF2-40B4-BE49-F238E27FC236}">
                <a16:creationId xmlns:a16="http://schemas.microsoft.com/office/drawing/2014/main" id="{C848BEE0-5FE0-2254-0EFB-FD74A6786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835240"/>
              </p:ext>
            </p:extLst>
          </p:nvPr>
        </p:nvGraphicFramePr>
        <p:xfrm>
          <a:off x="578734" y="1354238"/>
          <a:ext cx="6950250" cy="323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yellow and black logo&#10;&#10;AI-generated content may be incorrect.">
            <a:extLst>
              <a:ext uri="{FF2B5EF4-FFF2-40B4-BE49-F238E27FC236}">
                <a16:creationId xmlns:a16="http://schemas.microsoft.com/office/drawing/2014/main" id="{7D309EB4-304B-1174-C124-CB0A6A190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4" y="6115143"/>
            <a:ext cx="545293" cy="545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A2943-494C-8311-AEBA-2A186F74EC55}"/>
              </a:ext>
            </a:extLst>
          </p:cNvPr>
          <p:cNvSpPr txBox="1"/>
          <p:nvPr/>
        </p:nvSpPr>
        <p:spPr>
          <a:xfrm>
            <a:off x="968449" y="6014105"/>
            <a:ext cx="30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MAILAM </a:t>
            </a:r>
          </a:p>
          <a:p>
            <a:r>
              <a:rPr lang="en-US" b="1" dirty="0">
                <a:solidFill>
                  <a:schemeClr val="bg1"/>
                </a:solidFill>
              </a:rPr>
              <a:t>Engineering College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03D26-82F6-B068-4569-F1968EA7C431}"/>
              </a:ext>
            </a:extLst>
          </p:cNvPr>
          <p:cNvSpPr txBox="1"/>
          <p:nvPr/>
        </p:nvSpPr>
        <p:spPr>
          <a:xfrm>
            <a:off x="339214" y="5394359"/>
            <a:ext cx="256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  <a:latin typeface="Amasis MT Pro Black" panose="02040A04050005020304" pitchFamily="18" charset="0"/>
              </a:rPr>
              <a:t>Team </a:t>
            </a:r>
            <a:r>
              <a:rPr lang="en-IN" sz="2800" dirty="0">
                <a:solidFill>
                  <a:srgbClr val="FF0000"/>
                </a:solidFill>
                <a:latin typeface="Amasis MT Pro Black" panose="02040A04050005020304" pitchFamily="18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870250-8244-DE5E-A8DB-2827AFB0A5B7}"/>
              </a:ext>
            </a:extLst>
          </p:cNvPr>
          <p:cNvSpPr txBox="1"/>
          <p:nvPr/>
        </p:nvSpPr>
        <p:spPr>
          <a:xfrm>
            <a:off x="9261470" y="5703040"/>
            <a:ext cx="29608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Members:</a:t>
            </a:r>
          </a:p>
          <a:p>
            <a:r>
              <a:rPr lang="en-US" sz="1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	Jeevanandham S</a:t>
            </a:r>
          </a:p>
          <a:p>
            <a:r>
              <a:rPr lang="en-US" sz="1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	Jeevitha M</a:t>
            </a:r>
          </a:p>
          <a:p>
            <a:r>
              <a:rPr lang="en-US" sz="1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	Naresh B</a:t>
            </a:r>
            <a:endParaRPr lang="en-IN" sz="16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AE9492-F5A2-632C-0C14-516C67BE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b="11208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alking down a dark alley&#10;&#10;AI-generated content may be incorrect.">
            <a:extLst>
              <a:ext uri="{FF2B5EF4-FFF2-40B4-BE49-F238E27FC236}">
                <a16:creationId xmlns:a16="http://schemas.microsoft.com/office/drawing/2014/main" id="{51B0D366-861B-19E2-BCF5-5F187478F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r="26317"/>
          <a:stretch>
            <a:fillRect/>
          </a:stretch>
        </p:blipFill>
        <p:spPr>
          <a:xfrm>
            <a:off x="1050863" y="1369207"/>
            <a:ext cx="2406700" cy="3415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05A11-2E36-C738-9C70-091A2AB56724}"/>
              </a:ext>
            </a:extLst>
          </p:cNvPr>
          <p:cNvSpPr txBox="1"/>
          <p:nvPr/>
        </p:nvSpPr>
        <p:spPr>
          <a:xfrm>
            <a:off x="2015613" y="285135"/>
            <a:ext cx="99010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          </a:t>
            </a:r>
            <a:r>
              <a:rPr lang="en-US" sz="2800" b="1" dirty="0">
                <a:solidFill>
                  <a:schemeClr val="bg1"/>
                </a:solidFill>
                <a:latin typeface="Anton" pitchFamily="2" charset="0"/>
              </a:rPr>
              <a:t>The Challenge: Delays in </a:t>
            </a:r>
            <a:r>
              <a:rPr lang="en-US" sz="2800" b="1" dirty="0">
                <a:solidFill>
                  <a:srgbClr val="FF0000"/>
                </a:solidFill>
                <a:latin typeface="Anton" pitchFamily="2" charset="0"/>
              </a:rPr>
              <a:t>Safety</a:t>
            </a:r>
            <a:r>
              <a:rPr lang="en-US" sz="2800" b="1" dirty="0">
                <a:solidFill>
                  <a:schemeClr val="bg1"/>
                </a:solidFill>
                <a:latin typeface="Anton" pitchFamily="2" charset="0"/>
              </a:rPr>
              <a:t> &amp; Emergency Response</a:t>
            </a:r>
            <a:endParaRPr lang="en-US" sz="2800" dirty="0">
              <a:solidFill>
                <a:schemeClr val="bg1"/>
              </a:solidFill>
              <a:latin typeface="Anton" pitchFamily="2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 descr="A person lying on the ground with his hands on his head&#10;&#10;AI-generated content may be incorrect.">
            <a:extLst>
              <a:ext uri="{FF2B5EF4-FFF2-40B4-BE49-F238E27FC236}">
                <a16:creationId xmlns:a16="http://schemas.microsoft.com/office/drawing/2014/main" id="{08113741-66FC-14CB-CC26-7398C0E5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b="5900"/>
          <a:stretch>
            <a:fillRect/>
          </a:stretch>
        </p:blipFill>
        <p:spPr>
          <a:xfrm>
            <a:off x="7078031" y="1547733"/>
            <a:ext cx="4608456" cy="3034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3AAC4E-A5B2-4911-2431-7F2940126378}"/>
              </a:ext>
            </a:extLst>
          </p:cNvPr>
          <p:cNvSpPr txBox="1"/>
          <p:nvPr/>
        </p:nvSpPr>
        <p:spPr>
          <a:xfrm>
            <a:off x="505513" y="5638492"/>
            <a:ext cx="38206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asis MT Pro Black" panose="02040A04050005020304" pitchFamily="18" charset="0"/>
              </a:rPr>
              <a:t>Harassment, stalking, and violence in public areas.</a:t>
            </a:r>
            <a:r>
              <a:rPr lang="en-US" sz="1100" dirty="0">
                <a:solidFill>
                  <a:schemeClr val="bg1"/>
                </a:solidFill>
                <a:latin typeface="Amasis MT Pro Black" panose="02040A04050005020304" pitchFamily="18" charset="0"/>
                <a:cs typeface="Aldhabi" panose="020F0502020204030204" pitchFamily="2" charset="-78"/>
              </a:rPr>
              <a:t>.</a:t>
            </a:r>
          </a:p>
          <a:p>
            <a:endParaRPr lang="en-IN" dirty="0">
              <a:solidFill>
                <a:schemeClr val="bg1"/>
              </a:solidFill>
              <a:latin typeface="Amasis MT Pro Black" panose="02040A04050005020304" pitchFamily="18" charset="0"/>
              <a:cs typeface="Aldhabi" panose="020F0502020204030204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5938F-DCD2-C876-A584-6B39AAA0B137}"/>
              </a:ext>
            </a:extLst>
          </p:cNvPr>
          <p:cNvSpPr txBox="1"/>
          <p:nvPr/>
        </p:nvSpPr>
        <p:spPr>
          <a:xfrm>
            <a:off x="505513" y="5051796"/>
            <a:ext cx="3820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👩‍🦰</a:t>
            </a:r>
            <a:r>
              <a:rPr lang="en-IN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Women's Safety </a:t>
            </a:r>
            <a:r>
              <a:rPr lang="en-IN" sz="2000" dirty="0">
                <a:solidFill>
                  <a:schemeClr val="bg1"/>
                </a:solidFill>
                <a:latin typeface="Arial Black" panose="020B0A04020102020204" pitchFamily="34" charset="0"/>
              </a:rPr>
              <a:t>Risks</a:t>
            </a:r>
            <a:endParaRPr lang="en-IN" sz="20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042B3-23BF-73F7-7CD9-FC5A9C442775}"/>
              </a:ext>
            </a:extLst>
          </p:cNvPr>
          <p:cNvSpPr txBox="1"/>
          <p:nvPr/>
        </p:nvSpPr>
        <p:spPr>
          <a:xfrm>
            <a:off x="6913602" y="5051796"/>
            <a:ext cx="500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❤️‍🩹</a:t>
            </a:r>
            <a:r>
              <a:rPr lang="en-IN" sz="2000" dirty="0">
                <a:solidFill>
                  <a:schemeClr val="bg1"/>
                </a:solidFill>
                <a:latin typeface="Arial Black" panose="020B0A04020102020204" pitchFamily="34" charset="0"/>
              </a:rPr>
              <a:t>Medical Emergencies in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CCCE65-15C9-9922-877A-A13F6B83FBF9}"/>
              </a:ext>
            </a:extLst>
          </p:cNvPr>
          <p:cNvSpPr txBox="1"/>
          <p:nvPr/>
        </p:nvSpPr>
        <p:spPr>
          <a:xfrm>
            <a:off x="7000568" y="5638492"/>
            <a:ext cx="4685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Collapses or unconscious people often go unnoticed.</a:t>
            </a:r>
            <a:endParaRPr lang="en-IN" sz="1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2" name="Picture 10" descr="Generated image">
            <a:extLst>
              <a:ext uri="{FF2B5EF4-FFF2-40B4-BE49-F238E27FC236}">
                <a16:creationId xmlns:a16="http://schemas.microsoft.com/office/drawing/2014/main" id="{8D8EF6D4-BE0C-EEEA-6641-85F7545F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4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34">
        <p15:prstTrans prst="pageCurlDouble"/>
      </p:transition>
    </mc:Choice>
    <mc:Fallback xmlns="">
      <p:transition spd="slow" advTm="393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blue line of icons">
            <a:extLst>
              <a:ext uri="{FF2B5EF4-FFF2-40B4-BE49-F238E27FC236}">
                <a16:creationId xmlns:a16="http://schemas.microsoft.com/office/drawing/2014/main" id="{5DC3A01E-DBD7-84E3-EF14-279754DD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>
          <a:xfrm>
            <a:off x="-1504" y="1282"/>
            <a:ext cx="12340584" cy="6940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1E5B25-61AF-7473-848D-2AB1EF3336F1}"/>
              </a:ext>
            </a:extLst>
          </p:cNvPr>
          <p:cNvSpPr txBox="1"/>
          <p:nvPr/>
        </p:nvSpPr>
        <p:spPr>
          <a:xfrm>
            <a:off x="2271252" y="353320"/>
            <a:ext cx="862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nton" pitchFamily="2" charset="0"/>
              </a:rPr>
              <a:t>Our Solution: </a:t>
            </a:r>
            <a:r>
              <a:rPr lang="en-US" sz="2400" b="1" dirty="0">
                <a:solidFill>
                  <a:srgbClr val="00B0F0"/>
                </a:solidFill>
                <a:latin typeface="Amasis MT Pro Black" panose="02040A04050005020304" pitchFamily="18" charset="0"/>
              </a:rPr>
              <a:t>AI Safety &amp; Emergency Drone System</a:t>
            </a:r>
            <a:endParaRPr lang="en-IN" sz="2400" b="1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CB848-5E77-CFAE-B1A1-AC6A89F5F1AC}"/>
              </a:ext>
            </a:extLst>
          </p:cNvPr>
          <p:cNvSpPr txBox="1"/>
          <p:nvPr/>
        </p:nvSpPr>
        <p:spPr>
          <a:xfrm>
            <a:off x="2359742" y="1229860"/>
            <a:ext cx="9832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Drones </a:t>
            </a:r>
            <a:r>
              <a:rPr lang="en-IN" sz="2400" b="1" dirty="0">
                <a:solidFill>
                  <a:srgbClr val="00B0F0"/>
                </a:solidFill>
              </a:rPr>
              <a:t>patrol</a:t>
            </a:r>
            <a:r>
              <a:rPr lang="en-IN" sz="2400" b="1" dirty="0">
                <a:solidFill>
                  <a:schemeClr val="bg1"/>
                </a:solidFill>
              </a:rPr>
              <a:t> allocated zones</a:t>
            </a:r>
            <a:r>
              <a:rPr lang="en-IN" sz="2400" dirty="0">
                <a:solidFill>
                  <a:schemeClr val="bg1"/>
                </a:solidFill>
              </a:rPr>
              <a:t> on continuous rounds.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AI detects unusual or threatening activities and </a:t>
            </a:r>
            <a:r>
              <a:rPr lang="en-US" sz="2400" dirty="0">
                <a:solidFill>
                  <a:srgbClr val="00B0F0"/>
                </a:solidFill>
              </a:rPr>
              <a:t>medical emergencies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System </a:t>
            </a:r>
            <a:r>
              <a:rPr lang="en-US" sz="2400" dirty="0">
                <a:solidFill>
                  <a:srgbClr val="00B0F0"/>
                </a:solidFill>
              </a:rPr>
              <a:t>streams live video, audio, and GPS </a:t>
            </a:r>
            <a:r>
              <a:rPr lang="en-US" sz="2400" dirty="0">
                <a:solidFill>
                  <a:schemeClr val="bg1"/>
                </a:solidFill>
              </a:rPr>
              <a:t>to the control room.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Police/ambulance are </a:t>
            </a:r>
            <a:r>
              <a:rPr lang="en-US" sz="2400" dirty="0">
                <a:solidFill>
                  <a:srgbClr val="00B0F0"/>
                </a:solidFill>
              </a:rPr>
              <a:t>dispatched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instantly</a:t>
            </a:r>
            <a:r>
              <a:rPr lang="en-US" sz="2400" dirty="0">
                <a:solidFill>
                  <a:schemeClr val="bg1"/>
                </a:solidFill>
              </a:rPr>
              <a:t> with precise location.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DE02D-0E2C-A9A6-C2D1-C865C588F176}"/>
              </a:ext>
            </a:extLst>
          </p:cNvPr>
          <p:cNvSpPr txBox="1"/>
          <p:nvPr/>
        </p:nvSpPr>
        <p:spPr>
          <a:xfrm>
            <a:off x="2064774" y="5428085"/>
            <a:ext cx="125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Drone 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53C652-3179-6CA1-B398-C1A24B777A69}"/>
              </a:ext>
            </a:extLst>
          </p:cNvPr>
          <p:cNvSpPr txBox="1"/>
          <p:nvPr/>
        </p:nvSpPr>
        <p:spPr>
          <a:xfrm>
            <a:off x="5180086" y="5445415"/>
            <a:ext cx="196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Control Room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153612-4BAF-EBE8-C34A-F5B98505ABD5}"/>
              </a:ext>
            </a:extLst>
          </p:cNvPr>
          <p:cNvSpPr txBox="1"/>
          <p:nvPr/>
        </p:nvSpPr>
        <p:spPr>
          <a:xfrm>
            <a:off x="8602823" y="5428085"/>
            <a:ext cx="2392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Police/Ambulance </a:t>
            </a:r>
          </a:p>
        </p:txBody>
      </p:sp>
      <p:pic>
        <p:nvPicPr>
          <p:cNvPr id="33" name="Picture 10" descr="Generated image">
            <a:extLst>
              <a:ext uri="{FF2B5EF4-FFF2-40B4-BE49-F238E27FC236}">
                <a16:creationId xmlns:a16="http://schemas.microsoft.com/office/drawing/2014/main" id="{822A37B9-C311-7A17-426E-9933ADAA2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168">
        <p14:vortex dir="r"/>
      </p:transition>
    </mc:Choice>
    <mc:Fallback xmlns="">
      <p:transition spd="slow" advTm="116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rone flying in the dark&#10;&#10;AI-generated content may be incorrect.">
            <a:extLst>
              <a:ext uri="{FF2B5EF4-FFF2-40B4-BE49-F238E27FC236}">
                <a16:creationId xmlns:a16="http://schemas.microsoft.com/office/drawing/2014/main" id="{291DAF35-F5C9-F468-44EB-588734F9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2" b="15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2B4D6-F27E-9858-D6B5-DB747EF6AD2B}"/>
              </a:ext>
            </a:extLst>
          </p:cNvPr>
          <p:cNvSpPr txBox="1"/>
          <p:nvPr/>
        </p:nvSpPr>
        <p:spPr>
          <a:xfrm>
            <a:off x="424429" y="804289"/>
            <a:ext cx="464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00B0F0"/>
                </a:solidFill>
                <a:latin typeface="Anton" pitchFamily="2" charset="0"/>
              </a:rPr>
              <a:t>Hardware Overview :</a:t>
            </a:r>
            <a:endParaRPr lang="en-IN" sz="3200" b="1" dirty="0">
              <a:solidFill>
                <a:srgbClr val="00B0F0"/>
              </a:solidFill>
              <a:latin typeface="Anton" pitchFamily="2" charset="0"/>
            </a:endParaRPr>
          </a:p>
        </p:txBody>
      </p:sp>
      <p:pic>
        <p:nvPicPr>
          <p:cNvPr id="18" name="Graphic 17" descr="Processor with solid fill">
            <a:extLst>
              <a:ext uri="{FF2B5EF4-FFF2-40B4-BE49-F238E27FC236}">
                <a16:creationId xmlns:a16="http://schemas.microsoft.com/office/drawing/2014/main" id="{0D5718B0-1FED-9B50-4DD9-824165A9D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764" y="650813"/>
            <a:ext cx="914400" cy="914400"/>
          </a:xfrm>
          <a:prstGeom prst="rect">
            <a:avLst/>
          </a:prstGeom>
        </p:spPr>
      </p:pic>
      <p:pic>
        <p:nvPicPr>
          <p:cNvPr id="20" name="Picture 37" descr="Raspberry Pi Camera Module 3">
            <a:extLst>
              <a:ext uri="{FF2B5EF4-FFF2-40B4-BE49-F238E27FC236}">
                <a16:creationId xmlns:a16="http://schemas.microsoft.com/office/drawing/2014/main" id="{58131B60-74A6-9578-AC1A-B15EA62FC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8613" b="10112"/>
          <a:stretch>
            <a:fillRect/>
          </a:stretch>
        </p:blipFill>
        <p:spPr bwMode="auto">
          <a:xfrm>
            <a:off x="9139966" y="5236754"/>
            <a:ext cx="1525256" cy="14487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5" descr="A2212 1000 KV BLDC Brushless DC Motor ...">
            <a:extLst>
              <a:ext uri="{FF2B5EF4-FFF2-40B4-BE49-F238E27FC236}">
                <a16:creationId xmlns:a16="http://schemas.microsoft.com/office/drawing/2014/main" id="{3CB47C78-455C-DDAB-E240-D96A3F050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32061" r="34120" b="25758"/>
          <a:stretch>
            <a:fillRect/>
          </a:stretch>
        </p:blipFill>
        <p:spPr bwMode="auto">
          <a:xfrm>
            <a:off x="7457842" y="5252356"/>
            <a:ext cx="1525255" cy="13347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etting started with Raspberry Pi">
            <a:extLst>
              <a:ext uri="{FF2B5EF4-FFF2-40B4-BE49-F238E27FC236}">
                <a16:creationId xmlns:a16="http://schemas.microsoft.com/office/drawing/2014/main" id="{31129D9D-D578-3202-FDF8-4CC3ECF75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"/>
          <a:stretch>
            <a:fillRect/>
          </a:stretch>
        </p:blipFill>
        <p:spPr bwMode="auto">
          <a:xfrm rot="10800000">
            <a:off x="5603614" y="5236754"/>
            <a:ext cx="1697360" cy="12638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extBox 8">
            <a:extLst>
              <a:ext uri="{FF2B5EF4-FFF2-40B4-BE49-F238E27FC236}">
                <a16:creationId xmlns:a16="http://schemas.microsoft.com/office/drawing/2014/main" id="{0AC5C8CC-38AF-BFD4-0588-0C3CCE30C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873252"/>
              </p:ext>
            </p:extLst>
          </p:nvPr>
        </p:nvGraphicFramePr>
        <p:xfrm>
          <a:off x="98323" y="1622323"/>
          <a:ext cx="4895707" cy="4878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10" descr="Generated image">
            <a:extLst>
              <a:ext uri="{FF2B5EF4-FFF2-40B4-BE49-F238E27FC236}">
                <a16:creationId xmlns:a16="http://schemas.microsoft.com/office/drawing/2014/main" id="{7B543ACD-7C38-06EC-DE93-3CE93C6ED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46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23">
        <p15:prstTrans prst="crush"/>
      </p:transition>
    </mc:Choice>
    <mc:Fallback xmlns="">
      <p:transition spd="slow" advTm="92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screen with a blue background&#10;&#10;AI-generated content may be incorrect.">
            <a:extLst>
              <a:ext uri="{FF2B5EF4-FFF2-40B4-BE49-F238E27FC236}">
                <a16:creationId xmlns:a16="http://schemas.microsoft.com/office/drawing/2014/main" id="{7ACB2FD0-C58A-8E3C-B7E2-EC12B530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2" b="3924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75739-AA7A-8BE4-BDEE-67DF1A8C847E}"/>
              </a:ext>
            </a:extLst>
          </p:cNvPr>
          <p:cNvSpPr txBox="1"/>
          <p:nvPr/>
        </p:nvSpPr>
        <p:spPr>
          <a:xfrm>
            <a:off x="3293806" y="68826"/>
            <a:ext cx="686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  <a:latin typeface="Anton" pitchFamily="2" charset="0"/>
              </a:rPr>
              <a:t>Software Stack &amp;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14370-567E-7270-E38A-14941280EDF2}"/>
              </a:ext>
            </a:extLst>
          </p:cNvPr>
          <p:cNvSpPr txBox="1"/>
          <p:nvPr/>
        </p:nvSpPr>
        <p:spPr>
          <a:xfrm>
            <a:off x="1769806" y="865239"/>
            <a:ext cx="552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Python →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Main language for drone control, AI vision,</a:t>
            </a:r>
          </a:p>
          <a:p>
            <a:r>
              <a:rPr lang="en-US" dirty="0">
                <a:solidFill>
                  <a:schemeClr val="bg1"/>
                </a:solidFill>
              </a:rPr>
              <a:t>	 and backend integration.                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FA32B-7804-6E15-1A00-296158BEC7B9}"/>
              </a:ext>
            </a:extLst>
          </p:cNvPr>
          <p:cNvSpPr txBox="1"/>
          <p:nvPr/>
        </p:nvSpPr>
        <p:spPr>
          <a:xfrm>
            <a:off x="1769806" y="1976284"/>
            <a:ext cx="54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OpenCV → </a:t>
            </a:r>
            <a:r>
              <a:rPr lang="en-US" dirty="0">
                <a:solidFill>
                  <a:schemeClr val="bg1"/>
                </a:solidFill>
              </a:rPr>
              <a:t>Handles video processing for motion, 	    object, and activity detection.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45DB8-D23A-3EF4-802B-62C81ABFFA49}"/>
              </a:ext>
            </a:extLst>
          </p:cNvPr>
          <p:cNvSpPr txBox="1"/>
          <p:nvPr/>
        </p:nvSpPr>
        <p:spPr>
          <a:xfrm>
            <a:off x="1769806" y="2939814"/>
            <a:ext cx="527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YOLO / </a:t>
            </a:r>
          </a:p>
          <a:p>
            <a:r>
              <a:rPr lang="en-US" b="1" dirty="0">
                <a:solidFill>
                  <a:schemeClr val="bg1"/>
                </a:solidFill>
              </a:rPr>
              <a:t>TensorFlow → </a:t>
            </a:r>
            <a:r>
              <a:rPr lang="en-US" dirty="0">
                <a:solidFill>
                  <a:schemeClr val="bg1"/>
                </a:solidFill>
              </a:rPr>
              <a:t>Lightweight AI models on Raspberry </a:t>
            </a:r>
            <a:r>
              <a:rPr lang="en-US" b="1" dirty="0">
                <a:solidFill>
                  <a:schemeClr val="bg1"/>
                </a:solidFill>
              </a:rPr>
              <a:t>Lite                       </a:t>
            </a:r>
            <a:r>
              <a:rPr lang="en-US" dirty="0">
                <a:solidFill>
                  <a:schemeClr val="bg1"/>
                </a:solidFill>
              </a:rPr>
              <a:t>Pi for real-time threat detection.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94F46-B980-961A-A06E-4D9E0C2383EC}"/>
              </a:ext>
            </a:extLst>
          </p:cNvPr>
          <p:cNvSpPr txBox="1"/>
          <p:nvPr/>
        </p:nvSpPr>
        <p:spPr>
          <a:xfrm>
            <a:off x="1769805" y="4140143"/>
            <a:ext cx="552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Flask / Fast API → </a:t>
            </a:r>
            <a:r>
              <a:rPr lang="en-US" dirty="0">
                <a:solidFill>
                  <a:schemeClr val="bg1"/>
                </a:solidFill>
              </a:rPr>
              <a:t>Backend APIs enabling 			communication between app, 		drone, and dashboard.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AD67A-857C-F25E-B378-06D87E317015}"/>
              </a:ext>
            </a:extLst>
          </p:cNvPr>
          <p:cNvSpPr txBox="1"/>
          <p:nvPr/>
        </p:nvSpPr>
        <p:spPr>
          <a:xfrm>
            <a:off x="1838632" y="5230761"/>
            <a:ext cx="552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React.js		</a:t>
            </a:r>
            <a:r>
              <a:rPr lang="en-US" dirty="0">
                <a:solidFill>
                  <a:schemeClr val="bg1"/>
                </a:solidFill>
              </a:rPr>
              <a:t>→ Police control room interface for    		     live video, alerts, and monitoring.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(Web Dashboard)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0" descr="Generated image">
            <a:extLst>
              <a:ext uri="{FF2B5EF4-FFF2-40B4-BE49-F238E27FC236}">
                <a16:creationId xmlns:a16="http://schemas.microsoft.com/office/drawing/2014/main" id="{FF815135-58D3-4EAA-EC9A-E100CC4CF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light with a drone and a computer">
            <a:extLst>
              <a:ext uri="{FF2B5EF4-FFF2-40B4-BE49-F238E27FC236}">
                <a16:creationId xmlns:a16="http://schemas.microsoft.com/office/drawing/2014/main" id="{AD8A88FA-5BB6-4E5E-8199-AED8B6ED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5236" b="10510"/>
          <a:stretch>
            <a:fillRect/>
          </a:stretch>
        </p:blipFill>
        <p:spPr>
          <a:xfrm>
            <a:off x="-47045" y="-47978"/>
            <a:ext cx="12463072" cy="6953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EA291-5877-9DE9-FB81-43BBF7B82DFA}"/>
              </a:ext>
            </a:extLst>
          </p:cNvPr>
          <p:cNvSpPr txBox="1"/>
          <p:nvPr/>
        </p:nvSpPr>
        <p:spPr>
          <a:xfrm>
            <a:off x="6528618" y="3028889"/>
            <a:ext cx="152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F0"/>
                </a:solidFill>
                <a:latin typeface="Anton" pitchFamily="2" charset="0"/>
              </a:rPr>
              <a:t>4G / Wi-Fi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6F22F-C887-6D55-8EED-1C99BF3B885F}"/>
              </a:ext>
            </a:extLst>
          </p:cNvPr>
          <p:cNvSpPr txBox="1"/>
          <p:nvPr/>
        </p:nvSpPr>
        <p:spPr>
          <a:xfrm>
            <a:off x="418629" y="4485005"/>
            <a:ext cx="35297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B0F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Drone Hardware</a:t>
            </a:r>
          </a:p>
          <a:p>
            <a:endParaRPr lang="en-IN" sz="2000" dirty="0">
              <a:solidFill>
                <a:srgbClr val="00B0F0"/>
              </a:solidFill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Drone frame, camera,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GPS, sensors collect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9AE3-15A6-4C77-2F84-7850B9B63032}"/>
              </a:ext>
            </a:extLst>
          </p:cNvPr>
          <p:cNvSpPr txBox="1"/>
          <p:nvPr/>
        </p:nvSpPr>
        <p:spPr>
          <a:xfrm>
            <a:off x="3529017" y="4486287"/>
            <a:ext cx="2517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Amasis MT Pro Black" panose="02040A04050005020304" pitchFamily="18" charset="0"/>
              </a:rPr>
              <a:t>Onboard Computer</a:t>
            </a:r>
          </a:p>
          <a:p>
            <a:r>
              <a:rPr lang="en-IN" dirty="0">
                <a:solidFill>
                  <a:schemeClr val="bg1"/>
                </a:solidFill>
              </a:rPr>
              <a:t>(Raspberry Pi / AI Chip)</a:t>
            </a:r>
          </a:p>
          <a:p>
            <a:endParaRPr lang="en-IN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Detects threats, emergencies, and anomalies in real time</a:t>
            </a:r>
            <a:r>
              <a:rPr lang="en-US" dirty="0"/>
              <a:t>.</a:t>
            </a:r>
            <a:endParaRPr lang="en-IN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2014A-1DD6-A39E-A484-378FB90C7D48}"/>
              </a:ext>
            </a:extLst>
          </p:cNvPr>
          <p:cNvSpPr txBox="1"/>
          <p:nvPr/>
        </p:nvSpPr>
        <p:spPr>
          <a:xfrm>
            <a:off x="6184491" y="4486288"/>
            <a:ext cx="2330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Amasis MT Pro Black" panose="02040A04050005020304" pitchFamily="18" charset="0"/>
              </a:rPr>
              <a:t>Backend (Flask / Fast API)</a:t>
            </a:r>
          </a:p>
          <a:p>
            <a:endParaRPr lang="en-IN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APIs connect drones, apps, and web dashboard.</a:t>
            </a:r>
            <a:endParaRPr lang="en-IN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2632F-C60B-B1B1-E6BE-D1EE79185A29}"/>
              </a:ext>
            </a:extLst>
          </p:cNvPr>
          <p:cNvSpPr txBox="1"/>
          <p:nvPr/>
        </p:nvSpPr>
        <p:spPr>
          <a:xfrm>
            <a:off x="8514735" y="4488872"/>
            <a:ext cx="233024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B0F0"/>
                </a:solidFill>
                <a:latin typeface="Amasis MT Pro Black" panose="02040A04050005020304" pitchFamily="18" charset="0"/>
              </a:rPr>
              <a:t>User Interfaces</a:t>
            </a:r>
          </a:p>
          <a:p>
            <a:endParaRPr lang="en-IN" sz="2000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Police Dashboard (React.js)</a:t>
            </a: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→ Live monitoring &amp; alerts.</a:t>
            </a:r>
            <a:endParaRPr lang="en-IN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86419-774C-271B-3003-656E10440870}"/>
              </a:ext>
            </a:extLst>
          </p:cNvPr>
          <p:cNvSpPr txBox="1"/>
          <p:nvPr/>
        </p:nvSpPr>
        <p:spPr>
          <a:xfrm>
            <a:off x="539160" y="741779"/>
            <a:ext cx="849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nton" pitchFamily="2" charset="0"/>
              </a:rPr>
              <a:t>System Architecture: How It Works</a:t>
            </a:r>
            <a:endParaRPr lang="en-IN" sz="3600" dirty="0">
              <a:solidFill>
                <a:srgbClr val="00B0F0"/>
              </a:solidFill>
              <a:latin typeface="Anton" pitchFamily="2" charset="0"/>
            </a:endParaRPr>
          </a:p>
        </p:txBody>
      </p:sp>
      <p:pic>
        <p:nvPicPr>
          <p:cNvPr id="18" name="Picture 10" descr="Generated image">
            <a:extLst>
              <a:ext uri="{FF2B5EF4-FFF2-40B4-BE49-F238E27FC236}">
                <a16:creationId xmlns:a16="http://schemas.microsoft.com/office/drawing/2014/main" id="{AB69C884-CE3A-946F-73CB-77AF7181A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8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FE57004-F3F5-BC92-D313-3B25BD72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339" y="-541867"/>
            <a:ext cx="12433003" cy="7923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2E4F8-280E-A5FE-BCDE-F836A14BAFFF}"/>
              </a:ext>
            </a:extLst>
          </p:cNvPr>
          <p:cNvSpPr txBox="1"/>
          <p:nvPr/>
        </p:nvSpPr>
        <p:spPr>
          <a:xfrm>
            <a:off x="3835206" y="0"/>
            <a:ext cx="837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Anton" pitchFamily="2" charset="0"/>
              </a:rPr>
              <a:t>Dashboard &amp; Control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6EF91-429E-B00A-BC44-BEA9A899A1A9}"/>
              </a:ext>
            </a:extLst>
          </p:cNvPr>
          <p:cNvSpPr txBox="1"/>
          <p:nvPr/>
        </p:nvSpPr>
        <p:spPr>
          <a:xfrm>
            <a:off x="748144" y="914400"/>
            <a:ext cx="168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</a:t>
            </a:r>
            <a:r>
              <a:rPr lang="en-US" sz="2800" b="1" dirty="0">
                <a:solidFill>
                  <a:srgbClr val="00B0F0"/>
                </a:solidFill>
                <a:latin typeface="Amasis MT Pro Black" panose="02040A04050005020304" pitchFamily="18" charset="0"/>
              </a:rPr>
              <a:t>e</a:t>
            </a:r>
            <a:r>
              <a:rPr lang="en-US" sz="2800" dirty="0">
                <a:solidFill>
                  <a:srgbClr val="00B0F0"/>
                </a:solidFill>
                <a:latin typeface="Amasis MT Pro Black" panose="02040A04050005020304" pitchFamily="18" charset="0"/>
              </a:rPr>
              <a:t>-1</a:t>
            </a:r>
            <a:endParaRPr lang="en-IN" sz="2800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55550-4928-9CAA-9E85-16DA00ECAF18}"/>
              </a:ext>
            </a:extLst>
          </p:cNvPr>
          <p:cNvSpPr txBox="1"/>
          <p:nvPr/>
        </p:nvSpPr>
        <p:spPr>
          <a:xfrm>
            <a:off x="888421" y="1984664"/>
            <a:ext cx="138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Drone-2</a:t>
            </a:r>
            <a:endParaRPr lang="en-IN" sz="2000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46C71-D7A3-22A6-5599-DFF806E18BAA}"/>
              </a:ext>
            </a:extLst>
          </p:cNvPr>
          <p:cNvSpPr txBox="1"/>
          <p:nvPr/>
        </p:nvSpPr>
        <p:spPr>
          <a:xfrm>
            <a:off x="888421" y="2976995"/>
            <a:ext cx="124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Drone-3</a:t>
            </a:r>
            <a:endParaRPr lang="en-IN" sz="2000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7C5C4-A7BA-E0D9-B72A-D6C5065CB9F6}"/>
              </a:ext>
            </a:extLst>
          </p:cNvPr>
          <p:cNvSpPr txBox="1"/>
          <p:nvPr/>
        </p:nvSpPr>
        <p:spPr>
          <a:xfrm>
            <a:off x="3599444" y="6165225"/>
            <a:ext cx="20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Drone-1</a:t>
            </a:r>
            <a:endParaRPr lang="en-IN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B6401-38AD-A15A-5B0F-300E5A15C931}"/>
              </a:ext>
            </a:extLst>
          </p:cNvPr>
          <p:cNvSpPr txBox="1"/>
          <p:nvPr/>
        </p:nvSpPr>
        <p:spPr>
          <a:xfrm>
            <a:off x="6761381" y="61652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Drone-2</a:t>
            </a:r>
            <a:endParaRPr lang="en-IN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EB19F-9383-678A-1FC8-DA8954DCC5F0}"/>
              </a:ext>
            </a:extLst>
          </p:cNvPr>
          <p:cNvSpPr txBox="1"/>
          <p:nvPr/>
        </p:nvSpPr>
        <p:spPr>
          <a:xfrm>
            <a:off x="9476509" y="6165225"/>
            <a:ext cx="127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masis MT Pro Black" panose="02040A04050005020304" pitchFamily="18" charset="0"/>
              </a:rPr>
              <a:t>Drone-3</a:t>
            </a:r>
            <a:endParaRPr lang="en-IN" dirty="0">
              <a:solidFill>
                <a:srgbClr val="00B0F0"/>
              </a:solidFill>
              <a:latin typeface="Amasis MT Pro Black" panose="02040A04050005020304" pitchFamily="18" charset="0"/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BBF80-E9AE-3734-BFBA-435DC9C0123C}"/>
              </a:ext>
            </a:extLst>
          </p:cNvPr>
          <p:cNvSpPr txBox="1"/>
          <p:nvPr/>
        </p:nvSpPr>
        <p:spPr>
          <a:xfrm>
            <a:off x="7753713" y="1129843"/>
            <a:ext cx="1922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41.4083 2.1744</a:t>
            </a:r>
            <a:endParaRPr lang="en-IN" sz="1400" dirty="0">
              <a:solidFill>
                <a:srgbClr val="00B0F0"/>
              </a:solidFill>
            </a:endParaRPr>
          </a:p>
        </p:txBody>
      </p:sp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1EF29B0-461A-C43B-B076-510BC982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2" t="30354" r="32596" b="52986"/>
          <a:stretch>
            <a:fillRect/>
          </a:stretch>
        </p:blipFill>
        <p:spPr>
          <a:xfrm>
            <a:off x="6600322" y="2976995"/>
            <a:ext cx="1922318" cy="1056833"/>
          </a:xfrm>
          <a:prstGeom prst="rect">
            <a:avLst/>
          </a:prstGeom>
        </p:spPr>
      </p:pic>
      <p:pic>
        <p:nvPicPr>
          <p:cNvPr id="21" name="Picture 20" descr="A map with a pin on it&#10;&#10;AI-generated content may be incorrect.">
            <a:extLst>
              <a:ext uri="{FF2B5EF4-FFF2-40B4-BE49-F238E27FC236}">
                <a16:creationId xmlns:a16="http://schemas.microsoft.com/office/drawing/2014/main" id="{CDA875A7-B784-74A6-15A3-E41012BFF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21108" r="18565" b="29429"/>
          <a:stretch>
            <a:fillRect/>
          </a:stretch>
        </p:blipFill>
        <p:spPr>
          <a:xfrm>
            <a:off x="2950647" y="1188198"/>
            <a:ext cx="1297593" cy="1031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10" descr="Generated image">
            <a:extLst>
              <a:ext uri="{FF2B5EF4-FFF2-40B4-BE49-F238E27FC236}">
                <a16:creationId xmlns:a16="http://schemas.microsoft.com/office/drawing/2014/main" id="{96BABE16-E505-AC15-CCBA-1C2A82A9D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7850"/>
      </p:ext>
    </p:extLst>
  </p:cSld>
  <p:clrMapOvr>
    <a:masterClrMapping/>
  </p:clrMapOvr>
  <p:transition spd="slow"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white coat and a drone">
            <a:extLst>
              <a:ext uri="{FF2B5EF4-FFF2-40B4-BE49-F238E27FC236}">
                <a16:creationId xmlns:a16="http://schemas.microsoft.com/office/drawing/2014/main" id="{8E254F95-3A7B-F84E-FA5F-F0DD39B9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0" b="9950"/>
          <a:stretch>
            <a:fillRect/>
          </a:stretch>
        </p:blipFill>
        <p:spPr>
          <a:xfrm>
            <a:off x="-86440" y="-47978"/>
            <a:ext cx="12364880" cy="6953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997F6-A314-00BC-052B-14F71921098B}"/>
              </a:ext>
            </a:extLst>
          </p:cNvPr>
          <p:cNvSpPr txBox="1"/>
          <p:nvPr/>
        </p:nvSpPr>
        <p:spPr>
          <a:xfrm>
            <a:off x="1117600" y="3167390"/>
            <a:ext cx="100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FADA6-D2D9-3753-D248-4DEB39A39087}"/>
              </a:ext>
            </a:extLst>
          </p:cNvPr>
          <p:cNvSpPr txBox="1"/>
          <p:nvPr/>
        </p:nvSpPr>
        <p:spPr>
          <a:xfrm>
            <a:off x="777419" y="5135207"/>
            <a:ext cx="186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Sos Signal </a:t>
            </a:r>
            <a:endParaRPr lang="en-IN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901E-CB90-FA5F-D6C6-CD4675635F8A}"/>
              </a:ext>
            </a:extLst>
          </p:cNvPr>
          <p:cNvSpPr txBox="1"/>
          <p:nvPr/>
        </p:nvSpPr>
        <p:spPr>
          <a:xfrm>
            <a:off x="2641600" y="5135208"/>
            <a:ext cx="226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Drone Router</a:t>
            </a:r>
            <a:endParaRPr lang="en-IN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9516-8490-F9D7-A085-C1AFA0E8EE64}"/>
              </a:ext>
            </a:extLst>
          </p:cNvPr>
          <p:cNvSpPr txBox="1"/>
          <p:nvPr/>
        </p:nvSpPr>
        <p:spPr>
          <a:xfrm>
            <a:off x="5304254" y="5135208"/>
            <a:ext cx="301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AI-Powered Drone</a:t>
            </a:r>
            <a:endParaRPr lang="en-IN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9C721-B9BF-F539-D712-6DCAE92BF803}"/>
              </a:ext>
            </a:extLst>
          </p:cNvPr>
          <p:cNvSpPr txBox="1"/>
          <p:nvPr/>
        </p:nvSpPr>
        <p:spPr>
          <a:xfrm>
            <a:off x="8410222" y="5181373"/>
            <a:ext cx="365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Dedication of Incident </a:t>
            </a:r>
            <a:endParaRPr lang="en-IN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3B90D-AD25-5B4D-31D7-98DF94C67AD6}"/>
              </a:ext>
            </a:extLst>
          </p:cNvPr>
          <p:cNvSpPr txBox="1"/>
          <p:nvPr/>
        </p:nvSpPr>
        <p:spPr>
          <a:xfrm>
            <a:off x="3776133" y="293511"/>
            <a:ext cx="763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Anton" pitchFamily="2" charset="0"/>
              </a:rPr>
              <a:t>Flowchart of Working</a:t>
            </a:r>
          </a:p>
        </p:txBody>
      </p:sp>
      <p:pic>
        <p:nvPicPr>
          <p:cNvPr id="13" name="Picture 10" descr="Generated image">
            <a:extLst>
              <a:ext uri="{FF2B5EF4-FFF2-40B4-BE49-F238E27FC236}">
                <a16:creationId xmlns:a16="http://schemas.microsoft.com/office/drawing/2014/main" id="{D94AD1A8-94AF-A471-BEAC-71F97E62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80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nd purple neon lights&#10;&#10;AI-generated content may be incorrect.">
            <a:extLst>
              <a:ext uri="{FF2B5EF4-FFF2-40B4-BE49-F238E27FC236}">
                <a16:creationId xmlns:a16="http://schemas.microsoft.com/office/drawing/2014/main" id="{BDFCE803-4059-43C8-BBE6-8CE062957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019"/>
            <a:ext cx="13309600" cy="8358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5-09-14 at 21.19.38_7aff05df">
            <a:hlinkClick r:id="" action="ppaction://media"/>
            <a:extLst>
              <a:ext uri="{FF2B5EF4-FFF2-40B4-BE49-F238E27FC236}">
                <a16:creationId xmlns:a16="http://schemas.microsoft.com/office/drawing/2014/main" id="{83C275C1-A6C7-7E55-3137-9040A4E72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512" y="1087077"/>
            <a:ext cx="7179858" cy="5385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82922-409C-9B87-E034-5A2CC29C1247}"/>
              </a:ext>
            </a:extLst>
          </p:cNvPr>
          <p:cNvSpPr txBox="1"/>
          <p:nvPr/>
        </p:nvSpPr>
        <p:spPr>
          <a:xfrm>
            <a:off x="2302030" y="240584"/>
            <a:ext cx="722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Anton" pitchFamily="2" charset="0"/>
              </a:rPr>
              <a:t>Benefits &amp; Impact In </a:t>
            </a:r>
            <a:r>
              <a:rPr lang="en-US" sz="3600" dirty="0">
                <a:solidFill>
                  <a:srgbClr val="00B0F0"/>
                </a:solidFill>
                <a:latin typeface="Anton" pitchFamily="2" charset="0"/>
              </a:rPr>
              <a:t>Women’s  Safety </a:t>
            </a:r>
            <a:endParaRPr lang="en-IN" sz="3600" dirty="0">
              <a:solidFill>
                <a:srgbClr val="00B0F0"/>
              </a:solidFill>
              <a:latin typeface="Anton" pitchFamily="2" charset="0"/>
            </a:endParaRPr>
          </a:p>
        </p:txBody>
      </p:sp>
      <p:pic>
        <p:nvPicPr>
          <p:cNvPr id="9" name="Picture 10" descr="Generated image">
            <a:extLst>
              <a:ext uri="{FF2B5EF4-FFF2-40B4-BE49-F238E27FC236}">
                <a16:creationId xmlns:a16="http://schemas.microsoft.com/office/drawing/2014/main" id="{BF7774DB-80BD-F1E8-E469-89B9DF859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3368" y="0"/>
            <a:ext cx="804289" cy="804289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480</Words>
  <Application>Microsoft Office PowerPoint</Application>
  <PresentationFormat>Widescreen</PresentationFormat>
  <Paragraphs>81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Aharoni</vt:lpstr>
      <vt:lpstr>Amasis MT Pro Black</vt:lpstr>
      <vt:lpstr>Amasis MT Pro Medium</vt:lpstr>
      <vt:lpstr>Anton</vt:lpstr>
      <vt:lpstr>Aptos</vt:lpstr>
      <vt:lpstr>Aptos Display</vt:lpstr>
      <vt:lpstr>Arial</vt:lpstr>
      <vt:lpstr>Arial Black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Jeevanandham s</dc:creator>
  <cp:lastModifiedBy>Jeevanandham s</cp:lastModifiedBy>
  <cp:revision>11</cp:revision>
  <dcterms:created xsi:type="dcterms:W3CDTF">2025-09-14T03:58:23Z</dcterms:created>
  <dcterms:modified xsi:type="dcterms:W3CDTF">2025-09-15T02:50:05Z</dcterms:modified>
</cp:coreProperties>
</file>